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media/image2.jpeg" ContentType="image/jpeg"/>
  <Override PartName="/ppt/media/image3.jpeg" ContentType="image/jpeg"/>
  <Override PartName="/ppt/theme/theme2.xml" ContentType="application/vnd.openxmlformats-officedocument.theme+xml"/>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825500" rtl="0" fontAlgn="auto" latinLnBrk="0" hangingPunct="0">
      <a:lnSpc>
        <a:spcPct val="100000"/>
      </a:lnSpc>
      <a:spcBef>
        <a:spcPts val="5900"/>
      </a:spcBef>
      <a:spcAft>
        <a:spcPts val="0"/>
      </a:spcAft>
      <a:buClrTx/>
      <a:buSzTx/>
      <a:buFontTx/>
      <a:buNone/>
      <a:tabLst/>
      <a:defRPr b="0" baseline="0" cap="none" i="0" spc="0" strike="noStrike" sz="4600" u="none" kumimoji="0" normalizeH="0">
        <a:ln>
          <a:noFill/>
        </a:ln>
        <a:solidFill>
          <a:srgbClr val="EEEEEE"/>
        </a:solidFill>
        <a:effectLst/>
        <a:uFillTx/>
        <a:latin typeface="Helvetica Neue Bold Condensed"/>
        <a:ea typeface="Helvetica Neue Bold Condensed"/>
        <a:cs typeface="Helvetica Neue Bold Condensed"/>
        <a:sym typeface="Helvetica Neue Bold Condensed"/>
      </a:defRPr>
    </a:lvl1pPr>
    <a:lvl2pPr marL="0" marR="0" indent="0" algn="l" defTabSz="825500" rtl="0" fontAlgn="auto" latinLnBrk="0" hangingPunct="0">
      <a:lnSpc>
        <a:spcPct val="100000"/>
      </a:lnSpc>
      <a:spcBef>
        <a:spcPts val="5900"/>
      </a:spcBef>
      <a:spcAft>
        <a:spcPts val="0"/>
      </a:spcAft>
      <a:buClrTx/>
      <a:buSzTx/>
      <a:buFontTx/>
      <a:buNone/>
      <a:tabLst/>
      <a:defRPr b="0" baseline="0" cap="none" i="0" spc="0" strike="noStrike" sz="4600" u="none" kumimoji="0" normalizeH="0">
        <a:ln>
          <a:noFill/>
        </a:ln>
        <a:solidFill>
          <a:srgbClr val="EEEEEE"/>
        </a:solidFill>
        <a:effectLst/>
        <a:uFillTx/>
        <a:latin typeface="Helvetica Neue Bold Condensed"/>
        <a:ea typeface="Helvetica Neue Bold Condensed"/>
        <a:cs typeface="Helvetica Neue Bold Condensed"/>
        <a:sym typeface="Helvetica Neue Bold Condensed"/>
      </a:defRPr>
    </a:lvl2pPr>
    <a:lvl3pPr marL="0" marR="0" indent="0" algn="l" defTabSz="825500" rtl="0" fontAlgn="auto" latinLnBrk="0" hangingPunct="0">
      <a:lnSpc>
        <a:spcPct val="100000"/>
      </a:lnSpc>
      <a:spcBef>
        <a:spcPts val="5900"/>
      </a:spcBef>
      <a:spcAft>
        <a:spcPts val="0"/>
      </a:spcAft>
      <a:buClrTx/>
      <a:buSzTx/>
      <a:buFontTx/>
      <a:buNone/>
      <a:tabLst/>
      <a:defRPr b="0" baseline="0" cap="none" i="0" spc="0" strike="noStrike" sz="4600" u="none" kumimoji="0" normalizeH="0">
        <a:ln>
          <a:noFill/>
        </a:ln>
        <a:solidFill>
          <a:srgbClr val="EEEEEE"/>
        </a:solidFill>
        <a:effectLst/>
        <a:uFillTx/>
        <a:latin typeface="Helvetica Neue Bold Condensed"/>
        <a:ea typeface="Helvetica Neue Bold Condensed"/>
        <a:cs typeface="Helvetica Neue Bold Condensed"/>
        <a:sym typeface="Helvetica Neue Bold Condensed"/>
      </a:defRPr>
    </a:lvl3pPr>
    <a:lvl4pPr marL="0" marR="0" indent="0" algn="l" defTabSz="825500" rtl="0" fontAlgn="auto" latinLnBrk="0" hangingPunct="0">
      <a:lnSpc>
        <a:spcPct val="100000"/>
      </a:lnSpc>
      <a:spcBef>
        <a:spcPts val="5900"/>
      </a:spcBef>
      <a:spcAft>
        <a:spcPts val="0"/>
      </a:spcAft>
      <a:buClrTx/>
      <a:buSzTx/>
      <a:buFontTx/>
      <a:buNone/>
      <a:tabLst/>
      <a:defRPr b="0" baseline="0" cap="none" i="0" spc="0" strike="noStrike" sz="4600" u="none" kumimoji="0" normalizeH="0">
        <a:ln>
          <a:noFill/>
        </a:ln>
        <a:solidFill>
          <a:srgbClr val="EEEEEE"/>
        </a:solidFill>
        <a:effectLst/>
        <a:uFillTx/>
        <a:latin typeface="Helvetica Neue Bold Condensed"/>
        <a:ea typeface="Helvetica Neue Bold Condensed"/>
        <a:cs typeface="Helvetica Neue Bold Condensed"/>
        <a:sym typeface="Helvetica Neue Bold Condensed"/>
      </a:defRPr>
    </a:lvl4pPr>
    <a:lvl5pPr marL="0" marR="0" indent="0" algn="l" defTabSz="825500" rtl="0" fontAlgn="auto" latinLnBrk="0" hangingPunct="0">
      <a:lnSpc>
        <a:spcPct val="100000"/>
      </a:lnSpc>
      <a:spcBef>
        <a:spcPts val="5900"/>
      </a:spcBef>
      <a:spcAft>
        <a:spcPts val="0"/>
      </a:spcAft>
      <a:buClrTx/>
      <a:buSzTx/>
      <a:buFontTx/>
      <a:buNone/>
      <a:tabLst/>
      <a:defRPr b="0" baseline="0" cap="none" i="0" spc="0" strike="noStrike" sz="4600" u="none" kumimoji="0" normalizeH="0">
        <a:ln>
          <a:noFill/>
        </a:ln>
        <a:solidFill>
          <a:srgbClr val="EEEEEE"/>
        </a:solidFill>
        <a:effectLst/>
        <a:uFillTx/>
        <a:latin typeface="Helvetica Neue Bold Condensed"/>
        <a:ea typeface="Helvetica Neue Bold Condensed"/>
        <a:cs typeface="Helvetica Neue Bold Condensed"/>
        <a:sym typeface="Helvetica Neue Bold Condensed"/>
      </a:defRPr>
    </a:lvl5pPr>
    <a:lvl6pPr marL="0" marR="0" indent="0" algn="l" defTabSz="825500" rtl="0" fontAlgn="auto" latinLnBrk="0" hangingPunct="0">
      <a:lnSpc>
        <a:spcPct val="100000"/>
      </a:lnSpc>
      <a:spcBef>
        <a:spcPts val="5900"/>
      </a:spcBef>
      <a:spcAft>
        <a:spcPts val="0"/>
      </a:spcAft>
      <a:buClrTx/>
      <a:buSzTx/>
      <a:buFontTx/>
      <a:buNone/>
      <a:tabLst/>
      <a:defRPr b="0" baseline="0" cap="none" i="0" spc="0" strike="noStrike" sz="4600" u="none" kumimoji="0" normalizeH="0">
        <a:ln>
          <a:noFill/>
        </a:ln>
        <a:solidFill>
          <a:srgbClr val="EEEEEE"/>
        </a:solidFill>
        <a:effectLst/>
        <a:uFillTx/>
        <a:latin typeface="Helvetica Neue Bold Condensed"/>
        <a:ea typeface="Helvetica Neue Bold Condensed"/>
        <a:cs typeface="Helvetica Neue Bold Condensed"/>
        <a:sym typeface="Helvetica Neue Bold Condensed"/>
      </a:defRPr>
    </a:lvl6pPr>
    <a:lvl7pPr marL="0" marR="0" indent="0" algn="l" defTabSz="825500" rtl="0" fontAlgn="auto" latinLnBrk="0" hangingPunct="0">
      <a:lnSpc>
        <a:spcPct val="100000"/>
      </a:lnSpc>
      <a:spcBef>
        <a:spcPts val="5900"/>
      </a:spcBef>
      <a:spcAft>
        <a:spcPts val="0"/>
      </a:spcAft>
      <a:buClrTx/>
      <a:buSzTx/>
      <a:buFontTx/>
      <a:buNone/>
      <a:tabLst/>
      <a:defRPr b="0" baseline="0" cap="none" i="0" spc="0" strike="noStrike" sz="4600" u="none" kumimoji="0" normalizeH="0">
        <a:ln>
          <a:noFill/>
        </a:ln>
        <a:solidFill>
          <a:srgbClr val="EEEEEE"/>
        </a:solidFill>
        <a:effectLst/>
        <a:uFillTx/>
        <a:latin typeface="Helvetica Neue Bold Condensed"/>
        <a:ea typeface="Helvetica Neue Bold Condensed"/>
        <a:cs typeface="Helvetica Neue Bold Condensed"/>
        <a:sym typeface="Helvetica Neue Bold Condensed"/>
      </a:defRPr>
    </a:lvl7pPr>
    <a:lvl8pPr marL="0" marR="0" indent="0" algn="l" defTabSz="825500" rtl="0" fontAlgn="auto" latinLnBrk="0" hangingPunct="0">
      <a:lnSpc>
        <a:spcPct val="100000"/>
      </a:lnSpc>
      <a:spcBef>
        <a:spcPts val="5900"/>
      </a:spcBef>
      <a:spcAft>
        <a:spcPts val="0"/>
      </a:spcAft>
      <a:buClrTx/>
      <a:buSzTx/>
      <a:buFontTx/>
      <a:buNone/>
      <a:tabLst/>
      <a:defRPr b="0" baseline="0" cap="none" i="0" spc="0" strike="noStrike" sz="4600" u="none" kumimoji="0" normalizeH="0">
        <a:ln>
          <a:noFill/>
        </a:ln>
        <a:solidFill>
          <a:srgbClr val="EEEEEE"/>
        </a:solidFill>
        <a:effectLst/>
        <a:uFillTx/>
        <a:latin typeface="Helvetica Neue Bold Condensed"/>
        <a:ea typeface="Helvetica Neue Bold Condensed"/>
        <a:cs typeface="Helvetica Neue Bold Condensed"/>
        <a:sym typeface="Helvetica Neue Bold Condensed"/>
      </a:defRPr>
    </a:lvl8pPr>
    <a:lvl9pPr marL="0" marR="0" indent="0" algn="l" defTabSz="825500" rtl="0" fontAlgn="auto" latinLnBrk="0" hangingPunct="0">
      <a:lnSpc>
        <a:spcPct val="100000"/>
      </a:lnSpc>
      <a:spcBef>
        <a:spcPts val="5900"/>
      </a:spcBef>
      <a:spcAft>
        <a:spcPts val="0"/>
      </a:spcAft>
      <a:buClrTx/>
      <a:buSzTx/>
      <a:buFontTx/>
      <a:buNone/>
      <a:tabLst/>
      <a:defRPr b="0" baseline="0" cap="none" i="0" spc="0" strike="noStrike" sz="4600" u="none" kumimoji="0" normalizeH="0">
        <a:ln>
          <a:noFill/>
        </a:ln>
        <a:solidFill>
          <a:srgbClr val="EEEEEE"/>
        </a:solidFill>
        <a:effectLst/>
        <a:uFillTx/>
        <a:latin typeface="Helvetica Neue Bold Condensed"/>
        <a:ea typeface="Helvetica Neue Bold Condensed"/>
        <a:cs typeface="Helvetica Neue Bold Condensed"/>
        <a:sym typeface="Helvetica Neue Bold Condensed"/>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n" i="off">
        <a:font>
          <a:latin typeface="Helvetica Neue Bold Condensed"/>
          <a:ea typeface="Helvetica Neue Bold Condensed"/>
          <a:cs typeface="Helvetica Neue Bold Condensed"/>
        </a:font>
        <a:srgbClr val="2D2D2D"/>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4D7"/>
          </a:solidFill>
        </a:fill>
      </a:tcStyle>
    </a:wholeTbl>
    <a:band2H>
      <a:tcTxStyle b="def" i="def"/>
      <a:tcStyle>
        <a:tcBdr/>
        <a:fill>
          <a:solidFill>
            <a:srgbClr val="DDDBCF"/>
          </a:solidFill>
        </a:fill>
      </a:tcStyle>
    </a:band2H>
    <a:firstCol>
      <a:tcTxStyle b="on" i="off">
        <a:font>
          <a:latin typeface="Helvetica Neue Bold Condensed"/>
          <a:ea typeface="Helvetica Neue Bold Condensed"/>
          <a:cs typeface="Helvetica Neue Bold Condensed"/>
        </a:font>
        <a:srgbClr val="2D2D2D"/>
      </a:tcTxStyle>
      <a:tcStyle>
        <a:tcBdr>
          <a:left>
            <a:ln w="12700" cap="flat">
              <a:noFill/>
              <a:miter lim="400000"/>
            </a:ln>
          </a:left>
          <a:right>
            <a:ln w="25400" cap="flat">
              <a:solidFill>
                <a:srgbClr val="AC9C88"/>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D6D4C8"/>
          </a:solidFill>
        </a:fill>
      </a:tcStyle>
    </a:firstCol>
    <a:lastRow>
      <a:tcTxStyle b="on" i="off">
        <a:font>
          <a:latin typeface="Helvetica Neue Bold Condensed"/>
          <a:ea typeface="Helvetica Neue Bold Condensed"/>
          <a:cs typeface="Helvetica Neue Bold Condensed"/>
        </a:font>
        <a:srgbClr val="2D2D2D"/>
      </a:tcTxStyle>
      <a:tcStyle>
        <a:tcBdr>
          <a:left>
            <a:ln w="12700" cap="flat">
              <a:noFill/>
              <a:miter lim="400000"/>
            </a:ln>
          </a:left>
          <a:right>
            <a:ln w="12700" cap="flat">
              <a:noFill/>
              <a:miter lim="400000"/>
            </a:ln>
          </a:right>
          <a:top>
            <a:ln w="25400" cap="flat">
              <a:solidFill>
                <a:srgbClr val="878889"/>
              </a:solidFill>
              <a:prstDash val="solid"/>
              <a:miter lim="400000"/>
            </a:ln>
          </a:top>
          <a:bottom>
            <a:ln w="12700" cap="flat">
              <a:noFill/>
              <a:miter lim="400000"/>
            </a:ln>
          </a:bottom>
          <a:insideH>
            <a:ln w="12700" cap="flat">
              <a:solidFill>
                <a:srgbClr val="878889"/>
              </a:solidFill>
              <a:prstDash val="solid"/>
              <a:miter lim="400000"/>
            </a:ln>
          </a:insideH>
          <a:insideV>
            <a:ln w="12700" cap="flat">
              <a:noFill/>
              <a:miter lim="400000"/>
            </a:ln>
          </a:insideV>
        </a:tcBdr>
        <a:fill>
          <a:solidFill>
            <a:srgbClr val="BDBDBD"/>
          </a:solidFill>
        </a:fill>
      </a:tcStyle>
    </a:lastRow>
    <a:firstRow>
      <a:tcTxStyle b="on" i="off">
        <a:font>
          <a:latin typeface="Helvetica Neue Bold Condensed"/>
          <a:ea typeface="Helvetica Neue Bold Condensed"/>
          <a:cs typeface="Helvetica Neue Bold Condensed"/>
        </a:font>
        <a:srgbClr val="FFFFFF"/>
      </a:tcTxStyle>
      <a:tcStyle>
        <a:tcBdr>
          <a:left>
            <a:ln w="12700" cap="flat">
              <a:noFill/>
              <a:miter lim="400000"/>
            </a:ln>
          </a:left>
          <a:right>
            <a:ln w="12700" cap="flat">
              <a:noFill/>
              <a:miter lim="400000"/>
            </a:ln>
          </a:right>
          <a:top>
            <a:ln w="12700" cap="flat">
              <a:noFill/>
              <a:miter lim="400000"/>
            </a:ln>
          </a:top>
          <a:bottom>
            <a:ln w="25400" cap="flat">
              <a:solidFill>
                <a:srgbClr val="8F2817"/>
              </a:solidFill>
              <a:prstDash val="solid"/>
              <a:miter lim="400000"/>
            </a:ln>
          </a:bottom>
          <a:insideH>
            <a:ln w="12700" cap="flat">
              <a:solidFill>
                <a:srgbClr val="8F2817"/>
              </a:solidFill>
              <a:prstDash val="solid"/>
              <a:miter lim="400000"/>
            </a:ln>
          </a:insideH>
          <a:insideV>
            <a:ln w="12700" cap="flat">
              <a:noFill/>
              <a:miter lim="400000"/>
            </a:ln>
          </a:insideV>
        </a:tcBdr>
        <a:fill>
          <a:solidFill>
            <a:srgbClr val="B8341D"/>
          </a:solidFill>
        </a:fill>
      </a:tcStyle>
    </a:firstRow>
  </a:tblStyle>
  <a:tblStyle styleId="{C7B018BB-80A7-4F77-B60F-C8B233D01FF8}" styleName="">
    <a:tblBg/>
    <a:wholeTbl>
      <a:tcTxStyle b="on" i="off">
        <a:font>
          <a:latin typeface="Helvetica Neue Bold Condensed"/>
          <a:ea typeface="Helvetica Neue Bold Condensed"/>
          <a:cs typeface="Helvetica Neue Bold Condensed"/>
        </a:font>
        <a:srgbClr val="2D2D2D"/>
      </a:tcTxStyle>
      <a:tcStyle>
        <a:tcBdr>
          <a:left>
            <a:ln w="12700" cap="flat">
              <a:noFill/>
              <a:miter lim="400000"/>
            </a:ln>
          </a:left>
          <a:right>
            <a:ln w="12700" cap="flat">
              <a:noFill/>
              <a:miter lim="400000"/>
            </a:ln>
          </a:right>
          <a:top>
            <a:ln w="12700" cap="flat">
              <a:solidFill>
                <a:srgbClr val="AC9C88"/>
              </a:solidFill>
              <a:prstDash val="solid"/>
              <a:miter lim="400000"/>
            </a:ln>
          </a:top>
          <a:bottom>
            <a:ln w="12700" cap="flat">
              <a:solidFill>
                <a:srgbClr val="AC9C88"/>
              </a:solidFill>
              <a:prstDash val="solid"/>
              <a:miter lim="400000"/>
            </a:ln>
          </a:bottom>
          <a:insideH>
            <a:ln w="12700" cap="flat">
              <a:solidFill>
                <a:srgbClr val="AC9C88"/>
              </a:solidFill>
              <a:prstDash val="solid"/>
              <a:miter lim="400000"/>
            </a:ln>
          </a:insideH>
          <a:insideV>
            <a:ln w="12700" cap="flat">
              <a:noFill/>
              <a:miter lim="400000"/>
            </a:ln>
          </a:insideV>
        </a:tcBdr>
        <a:fill>
          <a:solidFill>
            <a:srgbClr val="F0EEE0"/>
          </a:solidFill>
        </a:fill>
      </a:tcStyle>
    </a:wholeTbl>
    <a:band2H>
      <a:tcTxStyle b="def" i="def"/>
      <a:tcStyle>
        <a:tcBdr/>
        <a:fill>
          <a:solidFill>
            <a:srgbClr val="F0EEE0">
              <a:alpha val="93000"/>
            </a:srgbClr>
          </a:solidFill>
        </a:fill>
      </a:tcStyle>
    </a:band2H>
    <a:firstCol>
      <a:tcTxStyle b="on" i="off">
        <a:font>
          <a:latin typeface="Helvetica Neue Bold Condensed"/>
          <a:ea typeface="Helvetica Neue Bold Condensed"/>
          <a:cs typeface="Helvetica Neue Bold Condensed"/>
        </a:font>
        <a:srgbClr val="2D2D2D"/>
      </a:tcTxStyle>
      <a:tcStyle>
        <a:tcBdr>
          <a:left>
            <a:ln w="12700" cap="flat">
              <a:solidFill>
                <a:srgbClr val="AC9C88"/>
              </a:solidFill>
              <a:prstDash val="solid"/>
              <a:miter lim="400000"/>
            </a:ln>
          </a:left>
          <a:right>
            <a:ln w="25400" cap="flat">
              <a:solidFill>
                <a:srgbClr val="AC9C88"/>
              </a:solidFill>
              <a:prstDash val="solid"/>
              <a:miter lim="400000"/>
            </a:ln>
          </a:right>
          <a:top>
            <a:ln w="12700" cap="flat">
              <a:solidFill>
                <a:srgbClr val="AC9C88"/>
              </a:solidFill>
              <a:prstDash val="solid"/>
              <a:miter lim="400000"/>
            </a:ln>
          </a:top>
          <a:bottom>
            <a:ln w="12700" cap="flat">
              <a:solidFill>
                <a:srgbClr val="AC9C88"/>
              </a:solidFill>
              <a:prstDash val="solid"/>
              <a:miter lim="400000"/>
            </a:ln>
          </a:bottom>
          <a:insideH>
            <a:ln w="12700" cap="flat">
              <a:solidFill>
                <a:srgbClr val="AC9C88"/>
              </a:solidFill>
              <a:prstDash val="solid"/>
              <a:miter lim="400000"/>
            </a:ln>
          </a:insideH>
          <a:insideV>
            <a:ln w="12700" cap="flat">
              <a:noFill/>
              <a:miter lim="400000"/>
            </a:ln>
          </a:insideV>
        </a:tcBdr>
        <a:fill>
          <a:noFill/>
        </a:fill>
      </a:tcStyle>
    </a:firstCol>
    <a:lastRow>
      <a:tcTxStyle b="on" i="off">
        <a:font>
          <a:latin typeface="Helvetica Neue Bold Condensed"/>
          <a:ea typeface="Helvetica Neue Bold Condensed"/>
          <a:cs typeface="Helvetica Neue Bold Condensed"/>
        </a:font>
        <a:srgbClr val="FFFFFF"/>
      </a:tcTxStyle>
      <a:tcStyle>
        <a:tcBdr>
          <a:left>
            <a:ln w="12700" cap="flat">
              <a:noFill/>
              <a:miter lim="400000"/>
            </a:ln>
          </a:left>
          <a:right>
            <a:ln w="12700" cap="flat">
              <a:noFill/>
              <a:miter lim="400000"/>
            </a:ln>
          </a:right>
          <a:top>
            <a:ln w="25400" cap="flat">
              <a:solidFill>
                <a:srgbClr val="AC9C88"/>
              </a:solidFill>
              <a:prstDash val="solid"/>
              <a:miter lim="400000"/>
            </a:ln>
          </a:top>
          <a:bottom>
            <a:ln w="12700" cap="flat">
              <a:solidFill>
                <a:srgbClr val="5F5857"/>
              </a:solidFill>
              <a:prstDash val="solid"/>
              <a:miter lim="400000"/>
            </a:ln>
          </a:bottom>
          <a:insideH>
            <a:ln w="12700" cap="flat">
              <a:solidFill>
                <a:srgbClr val="972318"/>
              </a:solidFill>
              <a:prstDash val="solid"/>
              <a:miter lim="400000"/>
            </a:ln>
          </a:insideH>
          <a:insideV>
            <a:ln w="12700" cap="flat">
              <a:noFill/>
              <a:miter lim="400000"/>
            </a:ln>
          </a:insideV>
        </a:tcBdr>
        <a:fill>
          <a:noFill/>
        </a:fill>
      </a:tcStyle>
    </a:lastRow>
    <a:firstRow>
      <a:tcTxStyle b="on" i="off">
        <a:font>
          <a:latin typeface="Helvetica Neue Bold Condensed"/>
          <a:ea typeface="Helvetica Neue Bold Condensed"/>
          <a:cs typeface="Helvetica Neue Bold Condensed"/>
        </a:font>
        <a:srgbClr val="FFFFFF"/>
      </a:tcTxStyle>
      <a:tcStyle>
        <a:tcBdr>
          <a:left>
            <a:ln w="12700" cap="flat">
              <a:noFill/>
              <a:miter lim="400000"/>
            </a:ln>
          </a:left>
          <a:right>
            <a:ln w="12700" cap="flat">
              <a:noFill/>
              <a:miter lim="400000"/>
            </a:ln>
          </a:right>
          <a:top>
            <a:ln w="12700" cap="flat">
              <a:solidFill>
                <a:srgbClr val="5F5857"/>
              </a:solidFill>
              <a:prstDash val="solid"/>
              <a:miter lim="400000"/>
            </a:ln>
          </a:top>
          <a:bottom>
            <a:ln w="25400" cap="flat">
              <a:solidFill>
                <a:srgbClr val="AC9C88"/>
              </a:solidFill>
              <a:prstDash val="solid"/>
              <a:miter lim="400000"/>
            </a:ln>
          </a:bottom>
          <a:insideH>
            <a:ln w="12700" cap="flat">
              <a:solidFill>
                <a:srgbClr val="B14019"/>
              </a:solidFill>
              <a:prstDash val="solid"/>
              <a:miter lim="400000"/>
            </a:ln>
          </a:insideH>
          <a:insideV>
            <a:ln w="12700" cap="flat">
              <a:noFill/>
              <a:miter lim="400000"/>
            </a:ln>
          </a:insideV>
        </a:tcBdr>
        <a:fill>
          <a:noFill/>
        </a:fill>
      </a:tcStyle>
    </a:firstRow>
  </a:tblStyle>
  <a:tblStyle styleId="{EEE7283C-3CF3-47DC-8721-378D4A62B228}" styleName="">
    <a:tblBg/>
    <a:wholeTbl>
      <a:tcTxStyle b="on" i="off">
        <a:font>
          <a:latin typeface="Helvetica Neue Bold Condensed"/>
          <a:ea typeface="Helvetica Neue Bold Condensed"/>
          <a:cs typeface="Helvetica Neue Bold Condensed"/>
        </a:font>
        <a:srgbClr val="2D2D2D"/>
      </a:tcTxStyle>
      <a:tcStyle>
        <a:tcBdr>
          <a:left>
            <a:ln w="12700" cap="flat">
              <a:noFill/>
              <a:miter lim="400000"/>
            </a:ln>
          </a:left>
          <a:right>
            <a:ln w="12700" cap="flat">
              <a:noFill/>
              <a:miter lim="400000"/>
            </a:ln>
          </a:right>
          <a:top>
            <a:ln w="12700" cap="flat">
              <a:solidFill>
                <a:srgbClr val="AC9C88"/>
              </a:solidFill>
              <a:prstDash val="solid"/>
              <a:miter lim="400000"/>
            </a:ln>
          </a:top>
          <a:bottom>
            <a:ln w="12700" cap="flat">
              <a:solidFill>
                <a:srgbClr val="AC9C88"/>
              </a:solidFill>
              <a:prstDash val="solid"/>
              <a:miter lim="400000"/>
            </a:ln>
          </a:bottom>
          <a:insideH>
            <a:ln w="12700" cap="flat">
              <a:solidFill>
                <a:srgbClr val="AC9C88"/>
              </a:solidFill>
              <a:prstDash val="solid"/>
              <a:miter lim="400000"/>
            </a:ln>
          </a:insideH>
          <a:insideV>
            <a:ln w="12700" cap="flat">
              <a:noFill/>
              <a:miter lim="400000"/>
            </a:ln>
          </a:insideV>
        </a:tcBdr>
        <a:fill>
          <a:solidFill>
            <a:srgbClr val="F0EEE0"/>
          </a:solidFill>
        </a:fill>
      </a:tcStyle>
    </a:wholeTbl>
    <a:band2H>
      <a:tcTxStyle b="def" i="def"/>
      <a:tcStyle>
        <a:tcBdr/>
        <a:fill>
          <a:solidFill>
            <a:srgbClr val="F0EEE0">
              <a:alpha val="93000"/>
            </a:srgbClr>
          </a:solidFill>
        </a:fill>
      </a:tcStyle>
    </a:band2H>
    <a:firstCol>
      <a:tcTxStyle b="on" i="off">
        <a:font>
          <a:latin typeface="Helvetica Neue Bold Condensed"/>
          <a:ea typeface="Helvetica Neue Bold Condensed"/>
          <a:cs typeface="Helvetica Neue Bold Condensed"/>
        </a:font>
        <a:srgbClr val="2D2D2D"/>
      </a:tcTxStyle>
      <a:tcStyle>
        <a:tcBdr>
          <a:left>
            <a:ln w="12700" cap="flat">
              <a:noFill/>
              <a:miter lim="400000"/>
            </a:ln>
          </a:left>
          <a:right>
            <a:ln w="12700" cap="flat">
              <a:noFill/>
              <a:miter lim="400000"/>
            </a:ln>
          </a:right>
          <a:top>
            <a:ln w="12700" cap="flat">
              <a:solidFill>
                <a:srgbClr val="AC9C88"/>
              </a:solidFill>
              <a:prstDash val="solid"/>
              <a:miter lim="400000"/>
            </a:ln>
          </a:top>
          <a:bottom>
            <a:ln w="12700" cap="flat">
              <a:solidFill>
                <a:srgbClr val="AC9C88"/>
              </a:solidFill>
              <a:prstDash val="solid"/>
              <a:miter lim="400000"/>
            </a:ln>
          </a:bottom>
          <a:insideH>
            <a:ln w="12700" cap="flat">
              <a:solidFill>
                <a:srgbClr val="AC9C88"/>
              </a:solidFill>
              <a:prstDash val="solid"/>
              <a:miter lim="400000"/>
            </a:ln>
          </a:insideH>
          <a:insideV>
            <a:ln w="12700" cap="flat">
              <a:noFill/>
              <a:miter lim="400000"/>
            </a:ln>
          </a:insideV>
        </a:tcBdr>
        <a:fill>
          <a:solidFill>
            <a:srgbClr val="D6D4C8"/>
          </a:solidFill>
        </a:fill>
      </a:tcStyle>
    </a:firstCol>
    <a:lastRow>
      <a:tcTxStyle b="on" i="off">
        <a:font>
          <a:latin typeface="Helvetica Neue Bold Condensed"/>
          <a:ea typeface="Helvetica Neue Bold Condensed"/>
          <a:cs typeface="Helvetica Neue Bold Condensed"/>
        </a:font>
        <a:srgbClr val="2D2D2D"/>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C29124"/>
              </a:solidFill>
              <a:prstDash val="solid"/>
              <a:miter lim="400000"/>
            </a:ln>
          </a:insideH>
          <a:insideV>
            <a:ln w="12700" cap="flat">
              <a:noFill/>
              <a:miter lim="400000"/>
            </a:ln>
          </a:insideV>
        </a:tcBdr>
        <a:fill>
          <a:solidFill>
            <a:srgbClr val="E4AA2A"/>
          </a:solidFill>
        </a:fill>
      </a:tcStyle>
    </a:lastRow>
    <a:firstRow>
      <a:tcTxStyle b="on" i="off">
        <a:font>
          <a:latin typeface="Helvetica Neue Bold Condensed"/>
          <a:ea typeface="Helvetica Neue Bold Condensed"/>
          <a:cs typeface="Helvetica Neue Bold Condense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AAAAAA"/>
              </a:solidFill>
              <a:prstDash val="solid"/>
              <a:miter lim="400000"/>
            </a:ln>
          </a:insideH>
          <a:insideV>
            <a:ln w="12700" cap="flat">
              <a:noFill/>
              <a:miter lim="400000"/>
            </a:ln>
          </a:insideV>
        </a:tcBdr>
        <a:fill>
          <a:solidFill>
            <a:srgbClr val="858585"/>
          </a:solidFill>
        </a:fill>
      </a:tcStyle>
    </a:firstRow>
  </a:tblStyle>
  <a:tblStyle styleId="{CF821DB8-F4EB-4A41-A1BA-3FCAFE7338EE}" styleName="">
    <a:tblBg/>
    <a:wholeTbl>
      <a:tcTxStyle b="on" i="off">
        <a:font>
          <a:latin typeface="Helvetica Neue Bold Condensed"/>
          <a:ea typeface="Helvetica Neue Bold Condensed"/>
          <a:cs typeface="Helvetica Neue Bold Condensed"/>
        </a:font>
        <a:srgbClr val="FFFFFF"/>
      </a:tcTxStyle>
      <a:tcStyle>
        <a:tcBdr>
          <a:left>
            <a:ln w="12700" cap="flat">
              <a:noFill/>
              <a:miter lim="400000"/>
            </a:ln>
          </a:left>
          <a:right>
            <a:ln w="12700" cap="flat">
              <a:noFill/>
              <a:miter lim="400000"/>
            </a:ln>
          </a:right>
          <a:top>
            <a:ln w="12700" cap="flat">
              <a:solidFill>
                <a:srgbClr val="797979">
                  <a:alpha val="38000"/>
                </a:srgbClr>
              </a:solidFill>
              <a:prstDash val="solid"/>
              <a:miter lim="400000"/>
            </a:ln>
          </a:top>
          <a:bottom>
            <a:ln w="12700" cap="flat">
              <a:solidFill>
                <a:srgbClr val="797979">
                  <a:alpha val="38000"/>
                </a:srgbClr>
              </a:solidFill>
              <a:prstDash val="solid"/>
              <a:miter lim="400000"/>
            </a:ln>
          </a:bottom>
          <a:insideH>
            <a:ln w="12700" cap="flat">
              <a:solidFill>
                <a:srgbClr val="797979">
                  <a:alpha val="38000"/>
                </a:srgbClr>
              </a:solidFill>
              <a:prstDash val="solid"/>
              <a:miter lim="400000"/>
            </a:ln>
          </a:insideH>
          <a:insideV>
            <a:ln w="12700" cap="flat">
              <a:noFill/>
              <a:miter lim="400000"/>
            </a:ln>
          </a:insideV>
        </a:tcBdr>
        <a:fill>
          <a:noFill/>
        </a:fill>
      </a:tcStyle>
    </a:wholeTbl>
    <a:band2H>
      <a:tcTxStyle b="def" i="def"/>
      <a:tcStyle>
        <a:tcBdr/>
        <a:fill>
          <a:solidFill>
            <a:srgbClr val="86B5C3">
              <a:alpha val="14000"/>
            </a:srgbClr>
          </a:solidFill>
        </a:fill>
      </a:tcStyle>
    </a:band2H>
    <a:firstCol>
      <a:tcTxStyle b="on" i="off">
        <a:font>
          <a:latin typeface="Helvetica Neue Bold Condensed"/>
          <a:ea typeface="Helvetica Neue Bold Condensed"/>
          <a:cs typeface="Helvetica Neue Bold Condensed"/>
        </a:font>
        <a:srgbClr val="2D2D2D"/>
      </a:tcTxStyle>
      <a:tcStyle>
        <a:tcBdr>
          <a:left>
            <a:ln w="12700" cap="flat">
              <a:noFill/>
              <a:miter lim="400000"/>
            </a:ln>
          </a:left>
          <a:right>
            <a:ln w="12700" cap="flat">
              <a:noFill/>
              <a:miter lim="400000"/>
            </a:ln>
          </a:right>
          <a:top>
            <a:ln w="12700" cap="flat">
              <a:solidFill>
                <a:srgbClr val="86B5C3">
                  <a:alpha val="75000"/>
                </a:srgbClr>
              </a:solidFill>
              <a:prstDash val="solid"/>
              <a:miter lim="400000"/>
            </a:ln>
          </a:top>
          <a:bottom>
            <a:ln w="12700" cap="flat">
              <a:solidFill>
                <a:srgbClr val="86B5C3">
                  <a:alpha val="75000"/>
                </a:srgbClr>
              </a:solidFill>
              <a:prstDash val="solid"/>
              <a:miter lim="400000"/>
            </a:ln>
          </a:bottom>
          <a:insideH>
            <a:ln w="12700" cap="flat">
              <a:solidFill>
                <a:srgbClr val="86B5C3">
                  <a:alpha val="75000"/>
                </a:srgbClr>
              </a:solidFill>
              <a:prstDash val="solid"/>
              <a:miter lim="400000"/>
            </a:ln>
          </a:insideH>
          <a:insideV>
            <a:ln w="12700" cap="flat">
              <a:noFill/>
              <a:miter lim="400000"/>
            </a:ln>
          </a:insideV>
        </a:tcBdr>
        <a:fill>
          <a:noFill/>
        </a:fill>
      </a:tcStyle>
    </a:firstCol>
    <a:lastRow>
      <a:tcTxStyle b="on" i="off">
        <a:font>
          <a:latin typeface="Helvetica Neue Bold Condensed"/>
          <a:ea typeface="Helvetica Neue Bold Condensed"/>
          <a:cs typeface="Helvetica Neue Bold Condense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86B5C3">
                  <a:alpha val="75000"/>
                </a:srgbClr>
              </a:solidFill>
              <a:prstDash val="solid"/>
              <a:miter lim="400000"/>
            </a:ln>
          </a:insideH>
          <a:insideV>
            <a:ln w="12700" cap="flat">
              <a:noFill/>
              <a:miter lim="400000"/>
            </a:ln>
          </a:insideV>
        </a:tcBdr>
        <a:fill>
          <a:noFill/>
        </a:fill>
      </a:tcStyle>
    </a:lastRow>
    <a:firstRow>
      <a:tcTxStyle b="on" i="off">
        <a:font>
          <a:latin typeface="Helvetica Neue Bold Condensed"/>
          <a:ea typeface="Helvetica Neue Bold Condensed"/>
          <a:cs typeface="Helvetica Neue Bold Condense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86B5C3">
                  <a:alpha val="75000"/>
                </a:srgbClr>
              </a:solidFill>
              <a:prstDash val="solid"/>
              <a:miter lim="400000"/>
            </a:ln>
          </a:insideH>
          <a:insideV>
            <a:ln w="12700" cap="flat">
              <a:noFill/>
              <a:miter lim="400000"/>
            </a:ln>
          </a:insideV>
        </a:tcBdr>
        <a:fill>
          <a:noFill/>
        </a:fill>
      </a:tcStyle>
    </a:firstRow>
  </a:tblStyle>
  <a:tblStyle styleId="{33BA23B1-9221-436E-865A-0063620EA4FD}" styleName="">
    <a:tblBg/>
    <a:wholeTbl>
      <a:tcTxStyle b="on" i="off">
        <a:font>
          <a:latin typeface="Helvetica Neue Bold Condensed"/>
          <a:ea typeface="Helvetica Neue Bold Condensed"/>
          <a:cs typeface="Helvetica Neue Bold Condensed"/>
        </a:font>
        <a:srgbClr val="FFFFFF"/>
      </a:tcTxStyle>
      <a:tcStyle>
        <a:tcBdr>
          <a:left>
            <a:ln w="12700" cap="flat">
              <a:solidFill>
                <a:srgbClr val="9F9F9F"/>
              </a:solidFill>
              <a:prstDash val="solid"/>
              <a:miter lim="400000"/>
            </a:ln>
          </a:left>
          <a:right>
            <a:ln w="12700" cap="flat">
              <a:solidFill>
                <a:srgbClr val="9F9F9F"/>
              </a:solidFill>
              <a:prstDash val="solid"/>
              <a:miter lim="400000"/>
            </a:ln>
          </a:right>
          <a:top>
            <a:ln w="12700" cap="flat">
              <a:solidFill>
                <a:srgbClr val="9F9F9F"/>
              </a:solidFill>
              <a:prstDash val="solid"/>
              <a:miter lim="400000"/>
            </a:ln>
          </a:top>
          <a:bottom>
            <a:ln w="12700" cap="flat">
              <a:solidFill>
                <a:srgbClr val="9F9F9F"/>
              </a:solidFill>
              <a:prstDash val="solid"/>
              <a:miter lim="400000"/>
            </a:ln>
          </a:bottom>
          <a:insideH>
            <a:ln w="12700" cap="flat">
              <a:solidFill>
                <a:srgbClr val="9F9F9F"/>
              </a:solidFill>
              <a:prstDash val="solid"/>
              <a:miter lim="400000"/>
            </a:ln>
          </a:insideH>
          <a:insideV>
            <a:ln w="12700" cap="flat">
              <a:solidFill>
                <a:srgbClr val="9F9F9F"/>
              </a:solidFill>
              <a:prstDash val="solid"/>
              <a:miter lim="400000"/>
            </a:ln>
          </a:insideV>
        </a:tcBdr>
        <a:fill>
          <a:noFill/>
        </a:fill>
      </a:tcStyle>
    </a:wholeTbl>
    <a:band2H>
      <a:tcTxStyle b="def" i="def"/>
      <a:tcStyle>
        <a:tcBdr/>
        <a:fill>
          <a:solidFill>
            <a:srgbClr val="797979">
              <a:alpha val="38000"/>
            </a:srgbClr>
          </a:solidFill>
        </a:fill>
      </a:tcStyle>
    </a:band2H>
    <a:firstCol>
      <a:tcTxStyle b="on" i="off">
        <a:font>
          <a:latin typeface="Helvetica Neue Bold Condensed"/>
          <a:ea typeface="Helvetica Neue Bold Condensed"/>
          <a:cs typeface="Helvetica Neue Bold Condensed"/>
        </a:font>
        <a:srgbClr val="2D2D2D"/>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BABABA"/>
          </a:solidFill>
        </a:fill>
      </a:tcStyle>
    </a:firstCol>
    <a:lastRow>
      <a:tcTxStyle b="on" i="off">
        <a:font>
          <a:latin typeface="Helvetica Neue Bold Condensed"/>
          <a:ea typeface="Helvetica Neue Bold Condensed"/>
          <a:cs typeface="Helvetica Neue Bold Condense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525A5D"/>
              </a:solidFill>
              <a:prstDash val="solid"/>
              <a:miter lim="400000"/>
            </a:ln>
          </a:insideH>
          <a:insideV>
            <a:ln w="12700" cap="flat">
              <a:noFill/>
              <a:miter lim="400000"/>
            </a:ln>
          </a:insideV>
        </a:tcBdr>
        <a:fill>
          <a:solidFill>
            <a:srgbClr val="8B8B8B"/>
          </a:solidFill>
        </a:fill>
      </a:tcStyle>
    </a:lastRow>
    <a:firstRow>
      <a:tcTxStyle b="on" i="off">
        <a:font>
          <a:latin typeface="Helvetica Neue Bold Condensed"/>
          <a:ea typeface="Helvetica Neue Bold Condensed"/>
          <a:cs typeface="Helvetica Neue Bold Condense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525A5D"/>
              </a:solidFill>
              <a:prstDash val="solid"/>
              <a:miter lim="400000"/>
            </a:ln>
          </a:insideH>
          <a:insideV>
            <a:ln w="12700" cap="flat">
              <a:noFill/>
              <a:miter lim="400000"/>
            </a:ln>
          </a:insideV>
        </a:tcBdr>
        <a:fill>
          <a:solidFill>
            <a:srgbClr val="8B8B8B"/>
          </a:solidFill>
        </a:fill>
      </a:tcStyle>
    </a:firstRow>
  </a:tblStyle>
  <a:tblStyle styleId="{2708684C-4D16-4618-839F-0558EEFCDFE6}" styleName="">
    <a:tblBg/>
    <a:wholeTbl>
      <a:tcTxStyle b="on" i="off">
        <a:font>
          <a:latin typeface="Helvetica Neue Bold Condensed"/>
          <a:ea typeface="Helvetica Neue Bold Condensed"/>
          <a:cs typeface="Helvetica Neue Bold Condensed"/>
        </a:font>
        <a:srgbClr val="FFFFFF"/>
      </a:tcTxStyle>
      <a:tcStyle>
        <a:tcBdr>
          <a:left>
            <a:ln w="12700" cap="flat">
              <a:solidFill>
                <a:srgbClr val="FFFFFF">
                  <a:alpha val="45000"/>
                </a:srgbClr>
              </a:solidFill>
              <a:custDash>
                <a:ds d="200000" sp="200000"/>
              </a:custDash>
              <a:miter lim="400000"/>
            </a:ln>
          </a:left>
          <a:right>
            <a:ln w="12700" cap="flat">
              <a:solidFill>
                <a:srgbClr val="FFFFFF">
                  <a:alpha val="45000"/>
                </a:srgbClr>
              </a:solidFill>
              <a:custDash>
                <a:ds d="200000" sp="200000"/>
              </a:custDash>
              <a:miter lim="400000"/>
            </a:ln>
          </a:right>
          <a:top>
            <a:ln w="12700" cap="flat">
              <a:solidFill>
                <a:srgbClr val="FFFFFF">
                  <a:alpha val="45000"/>
                </a:srgbClr>
              </a:solidFill>
              <a:custDash>
                <a:ds d="200000" sp="200000"/>
              </a:custDash>
              <a:miter lim="400000"/>
            </a:ln>
          </a:top>
          <a:bottom>
            <a:ln w="12700" cap="flat">
              <a:solidFill>
                <a:srgbClr val="FFFFFF">
                  <a:alpha val="45000"/>
                </a:srgbClr>
              </a:solidFill>
              <a:custDash>
                <a:ds d="200000" sp="200000"/>
              </a:custDash>
              <a:miter lim="400000"/>
            </a:ln>
          </a:bottom>
          <a:insideH>
            <a:ln w="12700" cap="flat">
              <a:solidFill>
                <a:srgbClr val="FFFFFF">
                  <a:alpha val="45000"/>
                </a:srgbClr>
              </a:solidFill>
              <a:custDash>
                <a:ds d="200000" sp="200000"/>
              </a:custDash>
              <a:miter lim="400000"/>
            </a:ln>
          </a:insideH>
          <a:insideV>
            <a:ln w="12700" cap="flat">
              <a:solidFill>
                <a:srgbClr val="FFFFFF">
                  <a:alpha val="45000"/>
                </a:srgbClr>
              </a:solidFill>
              <a:custDash>
                <a:ds d="200000" sp="200000"/>
              </a:custDash>
              <a:miter lim="400000"/>
            </a:ln>
          </a:insideV>
        </a:tcBdr>
        <a:fill>
          <a:noFill/>
        </a:fill>
      </a:tcStyle>
    </a:wholeTbl>
    <a:band2H>
      <a:tcTxStyle b="def" i="def"/>
      <a:tcStyle>
        <a:tcBdr/>
        <a:fill>
          <a:solidFill>
            <a:srgbClr val="797979">
              <a:alpha val="25000"/>
            </a:srgbClr>
          </a:solidFill>
        </a:fill>
      </a:tcStyle>
    </a:band2H>
    <a:firstCol>
      <a:tcTxStyle b="on" i="off">
        <a:font>
          <a:latin typeface="Helvetica Neue Bold Condensed"/>
          <a:ea typeface="Helvetica Neue Bold Condensed"/>
          <a:cs typeface="Helvetica Neue Bold Condensed"/>
        </a:font>
        <a:srgbClr val="FFFFFF"/>
      </a:tcTxStyle>
      <a:tcStyle>
        <a:tcBdr>
          <a:left>
            <a:ln w="12700" cap="flat">
              <a:noFill/>
              <a:miter lim="400000"/>
            </a:ln>
          </a:left>
          <a:right>
            <a:ln w="25400" cap="flat">
              <a:solidFill>
                <a:srgbClr val="FFFFFF"/>
              </a:solidFill>
              <a:prstDash val="solid"/>
              <a:miter lim="400000"/>
            </a:ln>
          </a:right>
          <a:top>
            <a:ln w="12700" cap="flat">
              <a:solidFill>
                <a:srgbClr val="FFFFFF">
                  <a:alpha val="45000"/>
                </a:srgbClr>
              </a:solidFill>
              <a:custDash>
                <a:ds d="200000" sp="200000"/>
              </a:custDash>
              <a:miter lim="400000"/>
            </a:ln>
          </a:top>
          <a:bottom>
            <a:ln w="12700" cap="flat">
              <a:solidFill>
                <a:srgbClr val="FFFFFF">
                  <a:alpha val="45000"/>
                </a:srgbClr>
              </a:solidFill>
              <a:custDash>
                <a:ds d="200000" sp="200000"/>
              </a:custDash>
              <a:miter lim="400000"/>
            </a:ln>
          </a:bottom>
          <a:insideH>
            <a:ln w="12700" cap="flat">
              <a:solidFill>
                <a:srgbClr val="FFFFFF">
                  <a:alpha val="45000"/>
                </a:srgbClr>
              </a:solidFill>
              <a:custDash>
                <a:ds d="200000" sp="200000"/>
              </a:custDash>
              <a:miter lim="400000"/>
            </a:ln>
          </a:insideH>
          <a:insideV>
            <a:ln w="12700" cap="flat">
              <a:solidFill>
                <a:srgbClr val="FFFFFF">
                  <a:alpha val="45000"/>
                </a:srgbClr>
              </a:solidFill>
              <a:custDash>
                <a:ds d="200000" sp="200000"/>
              </a:custDash>
              <a:miter lim="400000"/>
            </a:ln>
          </a:insideV>
        </a:tcBdr>
        <a:fill>
          <a:noFill/>
        </a:fill>
      </a:tcStyle>
    </a:firstCol>
    <a:lastRow>
      <a:tcTxStyle b="on" i="off">
        <a:font>
          <a:latin typeface="Helvetica Neue Bold Condensed"/>
          <a:ea typeface="Helvetica Neue Bold Condensed"/>
          <a:cs typeface="Helvetica Neue Bold Condensed"/>
        </a:font>
        <a:srgbClr val="FFFFFF"/>
      </a:tcTxStyle>
      <a:tcStyle>
        <a:tcBdr>
          <a:left>
            <a:ln w="12700" cap="flat">
              <a:solidFill>
                <a:srgbClr val="FFFFFF">
                  <a:alpha val="45000"/>
                </a:srgbClr>
              </a:solidFill>
              <a:custDash>
                <a:ds d="200000" sp="200000"/>
              </a:custDash>
              <a:miter lim="400000"/>
            </a:ln>
          </a:left>
          <a:right>
            <a:ln w="12700" cap="flat">
              <a:solidFill>
                <a:srgbClr val="FFFFFF">
                  <a:alpha val="45000"/>
                </a:srgbClr>
              </a:solidFill>
              <a:custDash>
                <a:ds d="200000" sp="200000"/>
              </a:custDash>
              <a:miter lim="400000"/>
            </a:ln>
          </a:right>
          <a:top>
            <a:ln w="25400" cap="flat">
              <a:solidFill>
                <a:srgbClr val="FFFFFF"/>
              </a:solidFill>
              <a:prstDash val="solid"/>
              <a:miter lim="400000"/>
            </a:ln>
          </a:top>
          <a:bottom>
            <a:ln w="12700" cap="flat">
              <a:noFill/>
              <a:miter lim="400000"/>
            </a:ln>
          </a:bottom>
          <a:insideH>
            <a:ln w="12700" cap="flat">
              <a:solidFill>
                <a:srgbClr val="FFFFFF">
                  <a:alpha val="45000"/>
                </a:srgbClr>
              </a:solidFill>
              <a:custDash>
                <a:ds d="200000" sp="200000"/>
              </a:custDash>
              <a:miter lim="400000"/>
            </a:ln>
          </a:insideH>
          <a:insideV>
            <a:ln w="12700" cap="flat">
              <a:solidFill>
                <a:srgbClr val="FFFFFF">
                  <a:alpha val="45000"/>
                </a:srgbClr>
              </a:solidFill>
              <a:custDash>
                <a:ds d="200000" sp="200000"/>
              </a:custDash>
              <a:miter lim="400000"/>
            </a:ln>
          </a:insideV>
        </a:tcBdr>
        <a:fill>
          <a:noFill/>
        </a:fill>
      </a:tcStyle>
    </a:lastRow>
    <a:firstRow>
      <a:tcTxStyle b="on" i="off">
        <a:font>
          <a:latin typeface="Helvetica Neue Bold Condensed"/>
          <a:ea typeface="Helvetica Neue Bold Condensed"/>
          <a:cs typeface="Helvetica Neue Bold Condensed"/>
        </a:font>
        <a:srgbClr val="FFFFFF"/>
      </a:tcTxStyle>
      <a:tcStyle>
        <a:tcBdr>
          <a:left>
            <a:ln w="12700" cap="flat">
              <a:solidFill>
                <a:srgbClr val="FFFFFF">
                  <a:alpha val="45000"/>
                </a:srgbClr>
              </a:solidFill>
              <a:custDash>
                <a:ds d="200000" sp="200000"/>
              </a:custDash>
              <a:miter lim="400000"/>
            </a:ln>
          </a:left>
          <a:right>
            <a:ln w="12700" cap="flat">
              <a:solidFill>
                <a:srgbClr val="FFFFFF">
                  <a:alpha val="45000"/>
                </a:srgbClr>
              </a:solidFill>
              <a:custDash>
                <a:ds d="200000" sp="200000"/>
              </a:custDash>
              <a:miter lim="400000"/>
            </a:ln>
          </a:right>
          <a:top>
            <a:ln w="12700" cap="flat">
              <a:noFill/>
              <a:miter lim="400000"/>
            </a:ln>
          </a:top>
          <a:bottom>
            <a:ln w="25400" cap="flat">
              <a:solidFill>
                <a:srgbClr val="FFFFFF"/>
              </a:solidFill>
              <a:prstDash val="solid"/>
              <a:miter lim="400000"/>
            </a:ln>
          </a:bottom>
          <a:insideH>
            <a:ln w="12700" cap="flat">
              <a:solidFill>
                <a:srgbClr val="FFFFFF">
                  <a:alpha val="45000"/>
                </a:srgbClr>
              </a:solidFill>
              <a:custDash>
                <a:ds d="200000" sp="200000"/>
              </a:custDash>
              <a:miter lim="400000"/>
            </a:ln>
          </a:insideH>
          <a:insideV>
            <a:ln w="12700" cap="flat">
              <a:solidFill>
                <a:srgbClr val="FFFFFF">
                  <a:alpha val="45000"/>
                </a:srgbClr>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62" name="Shape 162"/>
          <p:cNvSpPr/>
          <p:nvPr>
            <p:ph type="sldImg"/>
          </p:nvPr>
        </p:nvSpPr>
        <p:spPr>
          <a:xfrm>
            <a:off x="1143000" y="685800"/>
            <a:ext cx="4572000" cy="3429000"/>
          </a:xfrm>
          <a:prstGeom prst="rect">
            <a:avLst/>
          </a:prstGeom>
        </p:spPr>
        <p:txBody>
          <a:bodyPr/>
          <a:lstStyle/>
          <a:p>
            <a:pPr/>
          </a:p>
        </p:txBody>
      </p:sp>
      <p:sp>
        <p:nvSpPr>
          <p:cNvPr id="163" name="Shape 163"/>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pn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4.pn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ítul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 name="Texto del título"/>
          <p:cNvSpPr txBox="1"/>
          <p:nvPr>
            <p:ph type="title"/>
          </p:nvPr>
        </p:nvSpPr>
        <p:spPr>
          <a:xfrm>
            <a:off x="2374900" y="2730500"/>
            <a:ext cx="19621500" cy="4216400"/>
          </a:xfrm>
          <a:prstGeom prst="rect">
            <a:avLst/>
          </a:prstGeom>
        </p:spPr>
        <p:txBody>
          <a:bodyPr anchor="b"/>
          <a:lstStyle>
            <a:lvl1pPr>
              <a:defRPr spc="-180" sz="9000"/>
            </a:lvl1pPr>
          </a:lstStyle>
          <a:p>
            <a:pPr/>
            <a:r>
              <a:t>Texto del título</a:t>
            </a:r>
          </a:p>
        </p:txBody>
      </p:sp>
      <p:sp>
        <p:nvSpPr>
          <p:cNvPr id="12" name="Nivel de texto 1…"/>
          <p:cNvSpPr txBox="1"/>
          <p:nvPr>
            <p:ph type="body" sz="quarter" idx="1"/>
          </p:nvPr>
        </p:nvSpPr>
        <p:spPr>
          <a:xfrm>
            <a:off x="2374900" y="7073900"/>
            <a:ext cx="19621500" cy="3073400"/>
          </a:xfrm>
          <a:prstGeom prst="rect">
            <a:avLst/>
          </a:prstGeom>
        </p:spPr>
        <p:txBody>
          <a:bodyPr anchor="t"/>
          <a:lstStyle>
            <a:lvl1pPr marL="0" indent="0" algn="ctr">
              <a:spcBef>
                <a:spcPts val="0"/>
              </a:spcBef>
              <a:buClr>
                <a:srgbClr val="A29A85"/>
              </a:buClr>
              <a:buSzTx/>
              <a:buNone/>
              <a:defRPr sz="3200"/>
            </a:lvl1pPr>
            <a:lvl2pPr marL="0" indent="0" algn="ctr">
              <a:spcBef>
                <a:spcPts val="0"/>
              </a:spcBef>
              <a:buClr>
                <a:srgbClr val="A29A85"/>
              </a:buClr>
              <a:buSzTx/>
              <a:buNone/>
              <a:defRPr sz="3200"/>
            </a:lvl2pPr>
            <a:lvl3pPr marL="0" indent="0" algn="ctr">
              <a:spcBef>
                <a:spcPts val="0"/>
              </a:spcBef>
              <a:buClr>
                <a:srgbClr val="A29A85"/>
              </a:buClr>
              <a:buSzTx/>
              <a:buNone/>
              <a:defRPr sz="3200"/>
            </a:lvl3pPr>
            <a:lvl4pPr marL="0" indent="0" algn="ctr">
              <a:spcBef>
                <a:spcPts val="0"/>
              </a:spcBef>
              <a:buClr>
                <a:srgbClr val="A29A85"/>
              </a:buClr>
              <a:buSzTx/>
              <a:buNone/>
              <a:defRPr sz="3200"/>
            </a:lvl4pPr>
            <a:lvl5pPr marL="0" indent="0" algn="ctr">
              <a:spcBef>
                <a:spcPts val="0"/>
              </a:spcBef>
              <a:buClr>
                <a:srgbClr val="A29A85"/>
              </a:buClr>
              <a:buSzTx/>
              <a:buNone/>
              <a:defRPr sz="3200"/>
            </a:lvl5pPr>
          </a:lstStyle>
          <a:p>
            <a:pPr/>
            <a:r>
              <a:t>Nivel de texto 1</a:t>
            </a:r>
          </a:p>
          <a:p>
            <a:pPr lvl="1"/>
            <a:r>
              <a:t>Nivel de texto 2</a:t>
            </a:r>
          </a:p>
          <a:p>
            <a:pPr lvl="2"/>
            <a:r>
              <a:t>Nivel de texto 3</a:t>
            </a:r>
          </a:p>
          <a:p>
            <a:pPr lvl="3"/>
            <a:r>
              <a:t>Nivel de texto 4</a:t>
            </a:r>
          </a:p>
          <a:p>
            <a:pPr lvl="4"/>
            <a:r>
              <a:t>Nivel de texto 5</a:t>
            </a:r>
          </a:p>
        </p:txBody>
      </p:sp>
      <p:sp>
        <p:nvSpPr>
          <p:cNvPr id="13" name="Número de diapositiva"/>
          <p:cNvSpPr txBox="1"/>
          <p:nvPr>
            <p:ph type="sldNum" sz="quarter" idx="2"/>
          </p:nvPr>
        </p:nvSpPr>
        <p:spPr>
          <a:xfrm>
            <a:off x="11951685" y="12708534"/>
            <a:ext cx="504445" cy="465532"/>
          </a:xfrm>
          <a:prstGeom prst="rect">
            <a:avLst/>
          </a:prstGeom>
        </p:spPr>
        <p:txBody>
          <a:bodyPr anchor="ct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iñetas">
    <p:spTree>
      <p:nvGrpSpPr>
        <p:cNvPr id="1" name=""/>
        <p:cNvGrpSpPr/>
        <p:nvPr/>
      </p:nvGrpSpPr>
      <p:grpSpPr>
        <a:xfrm>
          <a:off x="0" y="0"/>
          <a:ext cx="0" cy="0"/>
          <a:chOff x="0" y="0"/>
          <a:chExt cx="0" cy="0"/>
        </a:xfrm>
      </p:grpSpPr>
      <p:sp>
        <p:nvSpPr>
          <p:cNvPr id="107" name="Nivel de texto 1…"/>
          <p:cNvSpPr txBox="1"/>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Nivel de texto 1</a:t>
            </a:r>
          </a:p>
          <a:p>
            <a:pPr lvl="1"/>
            <a:r>
              <a:t>Nivel de texto 2</a:t>
            </a:r>
          </a:p>
          <a:p>
            <a:pPr lvl="2"/>
            <a:r>
              <a:t>Nivel de texto 3</a:t>
            </a:r>
          </a:p>
          <a:p>
            <a:pPr lvl="3"/>
            <a:r>
              <a:t>Nivel de texto 4</a:t>
            </a:r>
          </a:p>
          <a:p>
            <a:pPr lvl="4"/>
            <a:r>
              <a:t>Nivel de texto 5</a:t>
            </a:r>
          </a:p>
        </p:txBody>
      </p:sp>
      <p:sp>
        <p:nvSpPr>
          <p:cNvPr id="108"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 foto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5" name="Primer plano en blanco y negro de un saxofón que alguien está tocando"/>
          <p:cNvSpPr/>
          <p:nvPr>
            <p:ph type="pic" sz="half" idx="21"/>
          </p:nvPr>
        </p:nvSpPr>
        <p:spPr>
          <a:xfrm>
            <a:off x="11442700" y="6108700"/>
            <a:ext cx="11978045" cy="8089398"/>
          </a:xfrm>
          <a:prstGeom prst="rect">
            <a:avLst/>
          </a:prstGeom>
          <a:ln w="9525">
            <a:round/>
          </a:ln>
        </p:spPr>
        <p:txBody>
          <a:bodyPr lIns="91439" tIns="45719" rIns="91439" bIns="45719" anchor="t">
            <a:noAutofit/>
          </a:bodyPr>
          <a:lstStyle/>
          <a:p>
            <a:pPr/>
          </a:p>
        </p:txBody>
      </p:sp>
      <p:sp>
        <p:nvSpPr>
          <p:cNvPr id="116" name="Foto en blanco y negro de una persona tocando la batería"/>
          <p:cNvSpPr/>
          <p:nvPr>
            <p:ph type="pic" sz="half" idx="22"/>
          </p:nvPr>
        </p:nvSpPr>
        <p:spPr>
          <a:xfrm>
            <a:off x="12509500" y="215278"/>
            <a:ext cx="10744200" cy="7164044"/>
          </a:xfrm>
          <a:prstGeom prst="rect">
            <a:avLst/>
          </a:prstGeom>
          <a:ln w="9525">
            <a:round/>
          </a:ln>
        </p:spPr>
        <p:txBody>
          <a:bodyPr lIns="91439" tIns="45719" rIns="91439" bIns="45719" anchor="t">
            <a:noAutofit/>
          </a:bodyPr>
          <a:lstStyle/>
          <a:p>
            <a:pPr/>
          </a:p>
        </p:txBody>
      </p:sp>
      <p:sp>
        <p:nvSpPr>
          <p:cNvPr id="117" name="Primer plano en blanco y negro de un piano que alguien está tocando"/>
          <p:cNvSpPr/>
          <p:nvPr>
            <p:ph type="pic" idx="23"/>
          </p:nvPr>
        </p:nvSpPr>
        <p:spPr>
          <a:xfrm>
            <a:off x="1066800" y="-1079500"/>
            <a:ext cx="10858500" cy="15941454"/>
          </a:xfrm>
          <a:prstGeom prst="rect">
            <a:avLst/>
          </a:prstGeom>
          <a:ln w="9525">
            <a:round/>
          </a:ln>
        </p:spPr>
        <p:txBody>
          <a:bodyPr lIns="91439" tIns="45719" rIns="91439" bIns="45719" anchor="t">
            <a:noAutofit/>
          </a:bodyPr>
          <a:lstStyle/>
          <a:p>
            <a:pPr/>
          </a:p>
        </p:txBody>
      </p:sp>
      <p:sp>
        <p:nvSpPr>
          <p:cNvPr id="118"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ita">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5" name="– Juan López"/>
          <p:cNvSpPr txBox="1"/>
          <p:nvPr>
            <p:ph type="body" sz="quarter" idx="21"/>
          </p:nvPr>
        </p:nvSpPr>
        <p:spPr>
          <a:xfrm>
            <a:off x="2387600" y="8953500"/>
            <a:ext cx="19621500" cy="850900"/>
          </a:xfrm>
          <a:prstGeom prst="rect">
            <a:avLst/>
          </a:prstGeom>
        </p:spPr>
        <p:txBody>
          <a:bodyPr anchor="t">
            <a:spAutoFit/>
          </a:bodyPr>
          <a:lstStyle>
            <a:lvl1pPr marL="0" indent="0" algn="ctr">
              <a:spcBef>
                <a:spcPts val="1700"/>
              </a:spcBef>
              <a:buClr>
                <a:srgbClr val="A29A85"/>
              </a:buClr>
              <a:buSzTx/>
              <a:buNone/>
              <a:defRPr sz="5000">
                <a:solidFill>
                  <a:srgbClr val="222222"/>
                </a:solidFill>
              </a:defRPr>
            </a:lvl1pPr>
          </a:lstStyle>
          <a:p>
            <a:pPr/>
            <a:r>
              <a:t>– Juan López</a:t>
            </a:r>
          </a:p>
        </p:txBody>
      </p:sp>
      <p:sp>
        <p:nvSpPr>
          <p:cNvPr id="126" name="“Escribe una cita aquí”"/>
          <p:cNvSpPr txBox="1"/>
          <p:nvPr>
            <p:ph type="body" sz="quarter" idx="22"/>
          </p:nvPr>
        </p:nvSpPr>
        <p:spPr>
          <a:xfrm>
            <a:off x="2387600" y="5994400"/>
            <a:ext cx="19621500" cy="990600"/>
          </a:xfrm>
          <a:prstGeom prst="rect">
            <a:avLst/>
          </a:prstGeom>
        </p:spPr>
        <p:txBody>
          <a:bodyPr>
            <a:spAutoFit/>
          </a:bodyPr>
          <a:lstStyle>
            <a:lvl1pPr marL="0" indent="0" algn="ctr">
              <a:lnSpc>
                <a:spcPct val="120000"/>
              </a:lnSpc>
              <a:buSzTx/>
              <a:buNone/>
              <a:defRPr b="1" spc="-174" sz="5800">
                <a:latin typeface="+mn-lt"/>
                <a:ea typeface="+mn-ea"/>
                <a:cs typeface="+mn-cs"/>
                <a:sym typeface="Superclarendon Regular"/>
              </a:defRPr>
            </a:lvl1pPr>
          </a:lstStyle>
          <a:p>
            <a:pPr/>
            <a:r>
              <a:t>“Escribe una cita aquí”</a:t>
            </a:r>
          </a:p>
        </p:txBody>
      </p:sp>
      <p:sp>
        <p:nvSpPr>
          <p:cNvPr id="127"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4" name="Foto en blanco y negro de una persona tocando la batería"/>
          <p:cNvSpPr/>
          <p:nvPr>
            <p:ph type="pic" idx="21"/>
          </p:nvPr>
        </p:nvSpPr>
        <p:spPr>
          <a:xfrm>
            <a:off x="0" y="-1524000"/>
            <a:ext cx="24390354" cy="16263057"/>
          </a:xfrm>
          <a:prstGeom prst="rect">
            <a:avLst/>
          </a:prstGeom>
        </p:spPr>
        <p:txBody>
          <a:bodyPr lIns="91439" tIns="45719" rIns="91439" bIns="45719" anchor="t">
            <a:noAutofit/>
          </a:bodyPr>
          <a:lstStyle/>
          <a:p>
            <a:pPr/>
          </a:p>
        </p:txBody>
      </p:sp>
      <p:sp>
        <p:nvSpPr>
          <p:cNvPr id="135"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En blanco">
    <p:spTree>
      <p:nvGrpSpPr>
        <p:cNvPr id="1" name=""/>
        <p:cNvGrpSpPr/>
        <p:nvPr/>
      </p:nvGrpSpPr>
      <p:grpSpPr>
        <a:xfrm>
          <a:off x="0" y="0"/>
          <a:ext cx="0" cy="0"/>
          <a:chOff x="0" y="0"/>
          <a:chExt cx="0" cy="0"/>
        </a:xfrm>
      </p:grpSpPr>
      <p:sp>
        <p:nvSpPr>
          <p:cNvPr id="142"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En blanco - Al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9"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En blanco - Alt. 2">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6"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horizontal)">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0" name="Línea Línea" descr="Línea Línea"/>
          <p:cNvPicPr>
            <a:picLocks noChangeAspect="0"/>
          </p:cNvPicPr>
          <p:nvPr/>
        </p:nvPicPr>
        <p:blipFill>
          <a:blip r:embed="rId3">
            <a:extLst/>
          </a:blip>
          <a:stretch>
            <a:fillRect/>
          </a:stretch>
        </p:blipFill>
        <p:spPr>
          <a:xfrm>
            <a:off x="8899589" y="11524798"/>
            <a:ext cx="6438417" cy="89804"/>
          </a:xfrm>
          <a:prstGeom prst="rect">
            <a:avLst/>
          </a:prstGeom>
        </p:spPr>
      </p:pic>
      <p:sp>
        <p:nvSpPr>
          <p:cNvPr id="22" name="Foto en blanco y negro de una persona tocando la batería"/>
          <p:cNvSpPr/>
          <p:nvPr>
            <p:ph type="pic" idx="21"/>
          </p:nvPr>
        </p:nvSpPr>
        <p:spPr>
          <a:xfrm>
            <a:off x="609600" y="-2747120"/>
            <a:ext cx="23164800" cy="15445881"/>
          </a:xfrm>
          <a:prstGeom prst="rect">
            <a:avLst/>
          </a:prstGeom>
          <a:ln w="9525">
            <a:round/>
          </a:ln>
        </p:spPr>
        <p:txBody>
          <a:bodyPr lIns="91439" tIns="45719" rIns="91439" bIns="45719" anchor="t">
            <a:noAutofit/>
          </a:bodyPr>
          <a:lstStyle/>
          <a:p>
            <a:pPr/>
          </a:p>
        </p:txBody>
      </p:sp>
      <p:sp>
        <p:nvSpPr>
          <p:cNvPr id="23" name="Texto del título"/>
          <p:cNvSpPr txBox="1"/>
          <p:nvPr>
            <p:ph type="title"/>
          </p:nvPr>
        </p:nvSpPr>
        <p:spPr>
          <a:xfrm>
            <a:off x="1181100" y="9626600"/>
            <a:ext cx="22009100" cy="1714500"/>
          </a:xfrm>
          <a:prstGeom prst="rect">
            <a:avLst/>
          </a:prstGeom>
        </p:spPr>
        <p:txBody>
          <a:bodyPr anchor="b"/>
          <a:lstStyle>
            <a:lvl1pPr>
              <a:defRPr spc="-180" sz="9000"/>
            </a:lvl1pPr>
          </a:lstStyle>
          <a:p>
            <a:pPr/>
            <a:r>
              <a:t>Texto del título</a:t>
            </a:r>
          </a:p>
        </p:txBody>
      </p:sp>
      <p:sp>
        <p:nvSpPr>
          <p:cNvPr id="24" name="Nivel de texto 1…"/>
          <p:cNvSpPr txBox="1"/>
          <p:nvPr>
            <p:ph type="body" sz="quarter" idx="1"/>
          </p:nvPr>
        </p:nvSpPr>
        <p:spPr>
          <a:xfrm>
            <a:off x="1181100" y="11696700"/>
            <a:ext cx="22009100" cy="1231900"/>
          </a:xfrm>
          <a:prstGeom prst="rect">
            <a:avLst/>
          </a:prstGeom>
        </p:spPr>
        <p:txBody>
          <a:bodyPr anchor="t"/>
          <a:lstStyle>
            <a:lvl1pPr marL="0" indent="0" algn="ctr">
              <a:spcBef>
                <a:spcPts val="0"/>
              </a:spcBef>
              <a:buClr>
                <a:srgbClr val="A29A85"/>
              </a:buClr>
              <a:buSzTx/>
              <a:buNone/>
              <a:defRPr sz="3200"/>
            </a:lvl1pPr>
            <a:lvl2pPr marL="0" indent="0" algn="ctr">
              <a:spcBef>
                <a:spcPts val="0"/>
              </a:spcBef>
              <a:buClr>
                <a:srgbClr val="A29A85"/>
              </a:buClr>
              <a:buSzTx/>
              <a:buNone/>
              <a:defRPr sz="3200"/>
            </a:lvl2pPr>
            <a:lvl3pPr marL="0" indent="0" algn="ctr">
              <a:spcBef>
                <a:spcPts val="0"/>
              </a:spcBef>
              <a:buClr>
                <a:srgbClr val="A29A85"/>
              </a:buClr>
              <a:buSzTx/>
              <a:buNone/>
              <a:defRPr sz="3200"/>
            </a:lvl3pPr>
            <a:lvl4pPr marL="0" indent="0" algn="ctr">
              <a:spcBef>
                <a:spcPts val="0"/>
              </a:spcBef>
              <a:buClr>
                <a:srgbClr val="A29A85"/>
              </a:buClr>
              <a:buSzTx/>
              <a:buNone/>
              <a:defRPr sz="3200"/>
            </a:lvl4pPr>
            <a:lvl5pPr marL="0" indent="0" algn="ctr">
              <a:spcBef>
                <a:spcPts val="0"/>
              </a:spcBef>
              <a:buClr>
                <a:srgbClr val="A29A85"/>
              </a:buClr>
              <a:buSzTx/>
              <a:buNone/>
              <a:defRPr sz="3200"/>
            </a:lvl5pPr>
          </a:lstStyle>
          <a:p>
            <a:pPr/>
            <a:r>
              <a:t>Nivel de texto 1</a:t>
            </a:r>
          </a:p>
          <a:p>
            <a:pPr lvl="1"/>
            <a:r>
              <a:t>Nivel de texto 2</a:t>
            </a:r>
          </a:p>
          <a:p>
            <a:pPr lvl="2"/>
            <a:r>
              <a:t>Nivel de texto 3</a:t>
            </a:r>
          </a:p>
          <a:p>
            <a:pPr lvl="3"/>
            <a:r>
              <a:t>Nivel de texto 4</a:t>
            </a:r>
          </a:p>
          <a:p>
            <a:pPr lvl="4"/>
            <a:r>
              <a:t>Nivel de texto 5</a:t>
            </a:r>
          </a:p>
        </p:txBody>
      </p:sp>
      <p:sp>
        <p:nvSpPr>
          <p:cNvPr id="25"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centr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2" name="Texto del título"/>
          <p:cNvSpPr txBox="1"/>
          <p:nvPr>
            <p:ph type="title"/>
          </p:nvPr>
        </p:nvSpPr>
        <p:spPr>
          <a:xfrm>
            <a:off x="2374900" y="4940300"/>
            <a:ext cx="19621500" cy="3835400"/>
          </a:xfrm>
          <a:prstGeom prst="rect">
            <a:avLst/>
          </a:prstGeom>
        </p:spPr>
        <p:txBody>
          <a:bodyPr/>
          <a:lstStyle>
            <a:lvl1pPr>
              <a:defRPr spc="-180" sz="9000"/>
            </a:lvl1pPr>
          </a:lstStyle>
          <a:p>
            <a:pPr/>
            <a:r>
              <a:t>Texto del título</a:t>
            </a:r>
          </a:p>
        </p:txBody>
      </p:sp>
      <p:sp>
        <p:nvSpPr>
          <p:cNvPr id="33"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vertical)">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40" name="Línea Línea" descr="Línea Línea"/>
          <p:cNvPicPr>
            <a:picLocks noChangeAspect="0"/>
          </p:cNvPicPr>
          <p:nvPr/>
        </p:nvPicPr>
        <p:blipFill>
          <a:blip r:embed="rId3">
            <a:extLst/>
          </a:blip>
          <a:stretch>
            <a:fillRect/>
          </a:stretch>
        </p:blipFill>
        <p:spPr>
          <a:xfrm>
            <a:off x="2433788" y="7155998"/>
            <a:ext cx="8416268" cy="89804"/>
          </a:xfrm>
          <a:prstGeom prst="rect">
            <a:avLst/>
          </a:prstGeom>
        </p:spPr>
      </p:pic>
      <p:sp>
        <p:nvSpPr>
          <p:cNvPr id="42" name="Primer plano en blanco y negro de un piano que alguien está tocando"/>
          <p:cNvSpPr/>
          <p:nvPr>
            <p:ph type="pic" idx="21"/>
          </p:nvPr>
        </p:nvSpPr>
        <p:spPr>
          <a:xfrm>
            <a:off x="12230100" y="-990600"/>
            <a:ext cx="11303000" cy="16594026"/>
          </a:xfrm>
          <a:prstGeom prst="rect">
            <a:avLst/>
          </a:prstGeom>
          <a:ln w="9525">
            <a:round/>
          </a:ln>
        </p:spPr>
        <p:txBody>
          <a:bodyPr lIns="91439" tIns="45719" rIns="91439" bIns="45719" anchor="t">
            <a:noAutofit/>
          </a:bodyPr>
          <a:lstStyle/>
          <a:p>
            <a:pPr/>
          </a:p>
        </p:txBody>
      </p:sp>
      <p:sp>
        <p:nvSpPr>
          <p:cNvPr id="43" name="Texto del título"/>
          <p:cNvSpPr txBox="1"/>
          <p:nvPr>
            <p:ph type="title"/>
          </p:nvPr>
        </p:nvSpPr>
        <p:spPr>
          <a:xfrm>
            <a:off x="1435100" y="1092200"/>
            <a:ext cx="10464800" cy="5765800"/>
          </a:xfrm>
          <a:prstGeom prst="rect">
            <a:avLst/>
          </a:prstGeom>
        </p:spPr>
        <p:txBody>
          <a:bodyPr anchor="b"/>
          <a:lstStyle/>
          <a:p>
            <a:pPr/>
            <a:r>
              <a:t>Texto del título</a:t>
            </a:r>
          </a:p>
        </p:txBody>
      </p:sp>
      <p:sp>
        <p:nvSpPr>
          <p:cNvPr id="44" name="Nivel de texto 1…"/>
          <p:cNvSpPr txBox="1"/>
          <p:nvPr>
            <p:ph type="body" sz="quarter" idx="1"/>
          </p:nvPr>
        </p:nvSpPr>
        <p:spPr>
          <a:xfrm>
            <a:off x="1435100" y="7556500"/>
            <a:ext cx="10464800" cy="5092700"/>
          </a:xfrm>
          <a:prstGeom prst="rect">
            <a:avLst/>
          </a:prstGeom>
        </p:spPr>
        <p:txBody>
          <a:bodyPr anchor="t"/>
          <a:lstStyle>
            <a:lvl1pPr marL="0" indent="0" algn="ctr">
              <a:spcBef>
                <a:spcPts val="0"/>
              </a:spcBef>
              <a:buClr>
                <a:srgbClr val="A29A85"/>
              </a:buClr>
              <a:buSzTx/>
              <a:buNone/>
              <a:defRPr sz="3200"/>
            </a:lvl1pPr>
            <a:lvl2pPr marL="0" indent="0" algn="ctr">
              <a:spcBef>
                <a:spcPts val="0"/>
              </a:spcBef>
              <a:buClr>
                <a:srgbClr val="A29A85"/>
              </a:buClr>
              <a:buSzTx/>
              <a:buNone/>
              <a:defRPr sz="3200"/>
            </a:lvl2pPr>
            <a:lvl3pPr marL="0" indent="0" algn="ctr">
              <a:spcBef>
                <a:spcPts val="0"/>
              </a:spcBef>
              <a:buClr>
                <a:srgbClr val="A29A85"/>
              </a:buClr>
              <a:buSzTx/>
              <a:buNone/>
              <a:defRPr sz="3200"/>
            </a:lvl3pPr>
            <a:lvl4pPr marL="0" indent="0" algn="ctr">
              <a:spcBef>
                <a:spcPts val="0"/>
              </a:spcBef>
              <a:buClr>
                <a:srgbClr val="A29A85"/>
              </a:buClr>
              <a:buSzTx/>
              <a:buNone/>
              <a:defRPr sz="3200"/>
            </a:lvl4pPr>
            <a:lvl5pPr marL="0" indent="0" algn="ctr">
              <a:spcBef>
                <a:spcPts val="0"/>
              </a:spcBef>
              <a:buClr>
                <a:srgbClr val="A29A85"/>
              </a:buClr>
              <a:buSzTx/>
              <a:buNone/>
              <a:defRPr sz="3200"/>
            </a:lvl5pPr>
          </a:lstStyle>
          <a:p>
            <a:pPr/>
            <a:r>
              <a:t>Nivel de texto 1</a:t>
            </a:r>
          </a:p>
          <a:p>
            <a:pPr lvl="1"/>
            <a:r>
              <a:t>Nivel de texto 2</a:t>
            </a:r>
          </a:p>
          <a:p>
            <a:pPr lvl="2"/>
            <a:r>
              <a:t>Nivel de texto 3</a:t>
            </a:r>
          </a:p>
          <a:p>
            <a:pPr lvl="3"/>
            <a:r>
              <a:t>Nivel de texto 4</a:t>
            </a:r>
          </a:p>
          <a:p>
            <a:pPr lvl="4"/>
            <a:r>
              <a:t>Nivel de texto 5</a:t>
            </a:r>
          </a:p>
        </p:txBody>
      </p:sp>
      <p:sp>
        <p:nvSpPr>
          <p:cNvPr id="45"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arriba)">
    <p:spTree>
      <p:nvGrpSpPr>
        <p:cNvPr id="1" name=""/>
        <p:cNvGrpSpPr/>
        <p:nvPr/>
      </p:nvGrpSpPr>
      <p:grpSpPr>
        <a:xfrm>
          <a:off x="0" y="0"/>
          <a:ext cx="0" cy="0"/>
          <a:chOff x="0" y="0"/>
          <a:chExt cx="0" cy="0"/>
        </a:xfrm>
      </p:grpSpPr>
      <p:pic>
        <p:nvPicPr>
          <p:cNvPr id="52" name="Línea Línea" descr="Línea Línea"/>
          <p:cNvPicPr>
            <a:picLocks noChangeAspect="0"/>
          </p:cNvPicPr>
          <p:nvPr/>
        </p:nvPicPr>
        <p:blipFill>
          <a:blip r:embed="rId2">
            <a:extLst/>
          </a:blip>
          <a:stretch>
            <a:fillRect/>
          </a:stretch>
        </p:blipFill>
        <p:spPr>
          <a:xfrm>
            <a:off x="2010107" y="3853998"/>
            <a:ext cx="20407882" cy="89804"/>
          </a:xfrm>
          <a:prstGeom prst="rect">
            <a:avLst/>
          </a:prstGeom>
        </p:spPr>
      </p:pic>
      <p:sp>
        <p:nvSpPr>
          <p:cNvPr id="54" name="Texto del título"/>
          <p:cNvSpPr txBox="1"/>
          <p:nvPr>
            <p:ph type="title"/>
          </p:nvPr>
        </p:nvSpPr>
        <p:spPr>
          <a:xfrm>
            <a:off x="2374900" y="977900"/>
            <a:ext cx="19621500" cy="2679700"/>
          </a:xfrm>
          <a:prstGeom prst="rect">
            <a:avLst/>
          </a:prstGeom>
        </p:spPr>
        <p:txBody>
          <a:bodyPr/>
          <a:lstStyle/>
          <a:p>
            <a:pPr/>
            <a:r>
              <a:t>Texto del título</a:t>
            </a:r>
          </a:p>
        </p:txBody>
      </p:sp>
      <p:sp>
        <p:nvSpPr>
          <p:cNvPr id="55"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y viñetas">
    <p:spTree>
      <p:nvGrpSpPr>
        <p:cNvPr id="1" name=""/>
        <p:cNvGrpSpPr/>
        <p:nvPr/>
      </p:nvGrpSpPr>
      <p:grpSpPr>
        <a:xfrm>
          <a:off x="0" y="0"/>
          <a:ext cx="0" cy="0"/>
          <a:chOff x="0" y="0"/>
          <a:chExt cx="0" cy="0"/>
        </a:xfrm>
      </p:grpSpPr>
      <p:pic>
        <p:nvPicPr>
          <p:cNvPr id="62" name="Línea Línea" descr="Línea Línea"/>
          <p:cNvPicPr>
            <a:picLocks noChangeAspect="0"/>
          </p:cNvPicPr>
          <p:nvPr/>
        </p:nvPicPr>
        <p:blipFill>
          <a:blip r:embed="rId2">
            <a:extLst/>
          </a:blip>
          <a:stretch>
            <a:fillRect/>
          </a:stretch>
        </p:blipFill>
        <p:spPr>
          <a:xfrm>
            <a:off x="2010107" y="3853998"/>
            <a:ext cx="20407882" cy="89804"/>
          </a:xfrm>
          <a:prstGeom prst="rect">
            <a:avLst/>
          </a:prstGeom>
        </p:spPr>
      </p:pic>
      <p:sp>
        <p:nvSpPr>
          <p:cNvPr id="64" name="Texto del título"/>
          <p:cNvSpPr txBox="1"/>
          <p:nvPr>
            <p:ph type="title"/>
          </p:nvPr>
        </p:nvSpPr>
        <p:spPr>
          <a:xfrm>
            <a:off x="2374900" y="977900"/>
            <a:ext cx="19621500" cy="2679700"/>
          </a:xfrm>
          <a:prstGeom prst="rect">
            <a:avLst/>
          </a:prstGeom>
        </p:spPr>
        <p:txBody>
          <a:bodyPr/>
          <a:lstStyle/>
          <a:p>
            <a:pPr/>
            <a:r>
              <a:t>Texto del título</a:t>
            </a:r>
          </a:p>
        </p:txBody>
      </p:sp>
      <p:sp>
        <p:nvSpPr>
          <p:cNvPr id="65" name="Nivel de texto 1…"/>
          <p:cNvSpPr txBox="1"/>
          <p:nvPr>
            <p:ph type="body" idx="1"/>
          </p:nvPr>
        </p:nvSpPr>
        <p:spPr>
          <a:xfrm>
            <a:off x="2374900" y="4584700"/>
            <a:ext cx="19621500" cy="8039100"/>
          </a:xfrm>
          <a:prstGeom prst="rect">
            <a:avLst/>
          </a:prstGeom>
        </p:spPr>
        <p:txBody>
          <a:bodyP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pPr/>
            <a:r>
              <a:t>Nivel de texto 1</a:t>
            </a:r>
          </a:p>
          <a:p>
            <a:pPr lvl="1"/>
            <a:r>
              <a:t>Nivel de texto 2</a:t>
            </a:r>
          </a:p>
          <a:p>
            <a:pPr lvl="2"/>
            <a:r>
              <a:t>Nivel de texto 3</a:t>
            </a:r>
          </a:p>
          <a:p>
            <a:pPr lvl="3"/>
            <a:r>
              <a:t>Nivel de texto 4</a:t>
            </a:r>
          </a:p>
          <a:p>
            <a:pPr lvl="4"/>
            <a:r>
              <a:t>Nivel de texto 5</a:t>
            </a:r>
          </a:p>
        </p:txBody>
      </p:sp>
      <p:sp>
        <p:nvSpPr>
          <p:cNvPr id="66"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viñetas y foto">
    <p:spTree>
      <p:nvGrpSpPr>
        <p:cNvPr id="1" name=""/>
        <p:cNvGrpSpPr/>
        <p:nvPr/>
      </p:nvGrpSpPr>
      <p:grpSpPr>
        <a:xfrm>
          <a:off x="0" y="0"/>
          <a:ext cx="0" cy="0"/>
          <a:chOff x="0" y="0"/>
          <a:chExt cx="0" cy="0"/>
        </a:xfrm>
      </p:grpSpPr>
      <p:pic>
        <p:nvPicPr>
          <p:cNvPr id="73" name="Línea Línea" descr="Línea Línea"/>
          <p:cNvPicPr>
            <a:picLocks noChangeAspect="0"/>
          </p:cNvPicPr>
          <p:nvPr/>
        </p:nvPicPr>
        <p:blipFill>
          <a:blip r:embed="rId2">
            <a:extLst/>
          </a:blip>
          <a:stretch>
            <a:fillRect/>
          </a:stretch>
        </p:blipFill>
        <p:spPr>
          <a:xfrm>
            <a:off x="2010107" y="3853998"/>
            <a:ext cx="20407882" cy="89804"/>
          </a:xfrm>
          <a:prstGeom prst="rect">
            <a:avLst/>
          </a:prstGeom>
        </p:spPr>
      </p:pic>
      <p:sp>
        <p:nvSpPr>
          <p:cNvPr id="75" name="Primer plano en blanco y negro de un piano que alguien está tocando"/>
          <p:cNvSpPr/>
          <p:nvPr>
            <p:ph type="pic" idx="21"/>
          </p:nvPr>
        </p:nvSpPr>
        <p:spPr>
          <a:xfrm>
            <a:off x="2388450" y="965200"/>
            <a:ext cx="9968392" cy="14634676"/>
          </a:xfrm>
          <a:prstGeom prst="rect">
            <a:avLst/>
          </a:prstGeom>
          <a:ln w="9525">
            <a:round/>
          </a:ln>
        </p:spPr>
        <p:txBody>
          <a:bodyPr lIns="91439" tIns="45719" rIns="91439" bIns="45719" anchor="t">
            <a:noAutofit/>
          </a:bodyPr>
          <a:lstStyle/>
          <a:p>
            <a:pPr/>
          </a:p>
        </p:txBody>
      </p:sp>
      <p:sp>
        <p:nvSpPr>
          <p:cNvPr id="76" name="Texto del título"/>
          <p:cNvSpPr txBox="1"/>
          <p:nvPr>
            <p:ph type="title"/>
          </p:nvPr>
        </p:nvSpPr>
        <p:spPr>
          <a:xfrm>
            <a:off x="2374900" y="977900"/>
            <a:ext cx="19621500" cy="2679700"/>
          </a:xfrm>
          <a:prstGeom prst="rect">
            <a:avLst/>
          </a:prstGeom>
        </p:spPr>
        <p:txBody>
          <a:bodyPr/>
          <a:lstStyle/>
          <a:p>
            <a:pPr/>
            <a:r>
              <a:t>Texto del título</a:t>
            </a:r>
          </a:p>
        </p:txBody>
      </p:sp>
      <p:sp>
        <p:nvSpPr>
          <p:cNvPr id="77" name="Nivel de texto 1…"/>
          <p:cNvSpPr txBox="1"/>
          <p:nvPr>
            <p:ph type="body" sz="half" idx="1"/>
          </p:nvPr>
        </p:nvSpPr>
        <p:spPr>
          <a:xfrm>
            <a:off x="13500100" y="4699000"/>
            <a:ext cx="9055100" cy="7569200"/>
          </a:xfrm>
          <a:prstGeom prst="rect">
            <a:avLst/>
          </a:prstGeom>
        </p:spPr>
        <p:txBody>
          <a:bodyPr/>
          <a:lstStyle>
            <a:lvl1pPr marL="635000" indent="-635000">
              <a:spcBef>
                <a:spcPts val="4200"/>
              </a:spcBef>
              <a:buBlip>
                <a:blip r:embed="rId3"/>
              </a:buBlip>
              <a:defRPr sz="3600"/>
            </a:lvl1pPr>
            <a:lvl2pPr marL="1270000" indent="-635000">
              <a:spcBef>
                <a:spcPts val="4200"/>
              </a:spcBef>
              <a:buBlip>
                <a:blip r:embed="rId3"/>
              </a:buBlip>
              <a:defRPr sz="3600"/>
            </a:lvl2pPr>
            <a:lvl3pPr marL="1905000" indent="-635000">
              <a:spcBef>
                <a:spcPts val="4200"/>
              </a:spcBef>
              <a:buBlip>
                <a:blip r:embed="rId3"/>
              </a:buBlip>
              <a:defRPr sz="3600"/>
            </a:lvl3pPr>
            <a:lvl4pPr marL="2540000" indent="-635000">
              <a:spcBef>
                <a:spcPts val="4200"/>
              </a:spcBef>
              <a:buBlip>
                <a:blip r:embed="rId3"/>
              </a:buBlip>
              <a:defRPr sz="3600"/>
            </a:lvl4pPr>
            <a:lvl5pPr marL="3175000" indent="-635000">
              <a:spcBef>
                <a:spcPts val="4200"/>
              </a:spcBef>
              <a:buBlip>
                <a:blip r:embed="rId3"/>
              </a:buBlip>
              <a:defRPr sz="3600"/>
            </a:lvl5pPr>
          </a:lstStyle>
          <a:p>
            <a:pPr/>
            <a:r>
              <a:t>Nivel de texto 1</a:t>
            </a:r>
          </a:p>
          <a:p>
            <a:pPr lvl="1"/>
            <a:r>
              <a:t>Nivel de texto 2</a:t>
            </a:r>
          </a:p>
          <a:p>
            <a:pPr lvl="2"/>
            <a:r>
              <a:t>Nivel de texto 3</a:t>
            </a:r>
          </a:p>
          <a:p>
            <a:pPr lvl="3"/>
            <a:r>
              <a:t>Nivel de texto 4</a:t>
            </a:r>
          </a:p>
          <a:p>
            <a:pPr lvl="4"/>
            <a:r>
              <a:t>Nivel de texto 5</a:t>
            </a:r>
          </a:p>
        </p:txBody>
      </p:sp>
      <p:sp>
        <p:nvSpPr>
          <p:cNvPr id="78"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viñetas y vídeo pequeño">
    <p:spTree>
      <p:nvGrpSpPr>
        <p:cNvPr id="1" name=""/>
        <p:cNvGrpSpPr/>
        <p:nvPr/>
      </p:nvGrpSpPr>
      <p:grpSpPr>
        <a:xfrm>
          <a:off x="0" y="0"/>
          <a:ext cx="0" cy="0"/>
          <a:chOff x="0" y="0"/>
          <a:chExt cx="0" cy="0"/>
        </a:xfrm>
      </p:grpSpPr>
      <p:pic>
        <p:nvPicPr>
          <p:cNvPr id="85" name="Línea Línea" descr="Línea Línea"/>
          <p:cNvPicPr>
            <a:picLocks noChangeAspect="0"/>
          </p:cNvPicPr>
          <p:nvPr/>
        </p:nvPicPr>
        <p:blipFill>
          <a:blip r:embed="rId2">
            <a:extLst/>
          </a:blip>
          <a:stretch>
            <a:fillRect/>
          </a:stretch>
        </p:blipFill>
        <p:spPr>
          <a:xfrm>
            <a:off x="2010107" y="3853998"/>
            <a:ext cx="20407882" cy="89804"/>
          </a:xfrm>
          <a:prstGeom prst="rect">
            <a:avLst/>
          </a:prstGeom>
        </p:spPr>
      </p:pic>
      <p:sp>
        <p:nvSpPr>
          <p:cNvPr id="87" name="Texto del título"/>
          <p:cNvSpPr txBox="1"/>
          <p:nvPr>
            <p:ph type="title"/>
          </p:nvPr>
        </p:nvSpPr>
        <p:spPr>
          <a:xfrm>
            <a:off x="2374900" y="977900"/>
            <a:ext cx="19621500" cy="2679700"/>
          </a:xfrm>
          <a:prstGeom prst="rect">
            <a:avLst/>
          </a:prstGeom>
        </p:spPr>
        <p:txBody>
          <a:bodyPr/>
          <a:lstStyle/>
          <a:p>
            <a:pPr/>
            <a:r>
              <a:t>Texto del título</a:t>
            </a:r>
          </a:p>
        </p:txBody>
      </p:sp>
      <p:sp>
        <p:nvSpPr>
          <p:cNvPr id="88" name="Nivel de texto 1…"/>
          <p:cNvSpPr txBox="1"/>
          <p:nvPr>
            <p:ph type="body" sz="half" idx="1"/>
          </p:nvPr>
        </p:nvSpPr>
        <p:spPr>
          <a:xfrm>
            <a:off x="13500100" y="4699000"/>
            <a:ext cx="9055100" cy="7569200"/>
          </a:xfrm>
          <a:prstGeom prst="rect">
            <a:avLst/>
          </a:prstGeom>
        </p:spPr>
        <p:txBody>
          <a:bodyPr/>
          <a:lstStyle>
            <a:lvl1pPr marL="635000" indent="-635000">
              <a:spcBef>
                <a:spcPts val="4200"/>
              </a:spcBef>
              <a:buBlip>
                <a:blip r:embed="rId3"/>
              </a:buBlip>
              <a:defRPr sz="3600"/>
            </a:lvl1pPr>
            <a:lvl2pPr marL="1270000" indent="-635000">
              <a:spcBef>
                <a:spcPts val="4200"/>
              </a:spcBef>
              <a:buBlip>
                <a:blip r:embed="rId3"/>
              </a:buBlip>
              <a:defRPr sz="3600"/>
            </a:lvl2pPr>
            <a:lvl3pPr marL="1905000" indent="-635000">
              <a:spcBef>
                <a:spcPts val="4200"/>
              </a:spcBef>
              <a:buBlip>
                <a:blip r:embed="rId3"/>
              </a:buBlip>
              <a:defRPr sz="3600"/>
            </a:lvl3pPr>
            <a:lvl4pPr marL="2540000" indent="-635000">
              <a:spcBef>
                <a:spcPts val="4200"/>
              </a:spcBef>
              <a:buBlip>
                <a:blip r:embed="rId3"/>
              </a:buBlip>
              <a:defRPr sz="3600"/>
            </a:lvl4pPr>
            <a:lvl5pPr marL="3175000" indent="-635000">
              <a:spcBef>
                <a:spcPts val="4200"/>
              </a:spcBef>
              <a:buBlip>
                <a:blip r:embed="rId3"/>
              </a:buBlip>
              <a:defRPr sz="3600"/>
            </a:lvl5pPr>
          </a:lstStyle>
          <a:p>
            <a:pPr/>
            <a:r>
              <a:t>Nivel de texto 1</a:t>
            </a:r>
          </a:p>
          <a:p>
            <a:pPr lvl="1"/>
            <a:r>
              <a:t>Nivel de texto 2</a:t>
            </a:r>
          </a:p>
          <a:p>
            <a:pPr lvl="2"/>
            <a:r>
              <a:t>Nivel de texto 3</a:t>
            </a:r>
          </a:p>
          <a:p>
            <a:pPr lvl="3"/>
            <a:r>
              <a:t>Nivel de texto 4</a:t>
            </a:r>
          </a:p>
          <a:p>
            <a:pPr lvl="4"/>
            <a:r>
              <a:t>Nivel de texto 5</a:t>
            </a:r>
          </a:p>
        </p:txBody>
      </p:sp>
      <p:sp>
        <p:nvSpPr>
          <p:cNvPr id="89"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viñetas y vídeo grande">
    <p:spTree>
      <p:nvGrpSpPr>
        <p:cNvPr id="1" name=""/>
        <p:cNvGrpSpPr/>
        <p:nvPr/>
      </p:nvGrpSpPr>
      <p:grpSpPr>
        <a:xfrm>
          <a:off x="0" y="0"/>
          <a:ext cx="0" cy="0"/>
          <a:chOff x="0" y="0"/>
          <a:chExt cx="0" cy="0"/>
        </a:xfrm>
      </p:grpSpPr>
      <p:pic>
        <p:nvPicPr>
          <p:cNvPr id="96" name="Línea Línea" descr="Línea Línea"/>
          <p:cNvPicPr>
            <a:picLocks noChangeAspect="0"/>
          </p:cNvPicPr>
          <p:nvPr/>
        </p:nvPicPr>
        <p:blipFill>
          <a:blip r:embed="rId2">
            <a:extLst/>
          </a:blip>
          <a:stretch>
            <a:fillRect/>
          </a:stretch>
        </p:blipFill>
        <p:spPr>
          <a:xfrm>
            <a:off x="2010107" y="3853998"/>
            <a:ext cx="20407882" cy="89804"/>
          </a:xfrm>
          <a:prstGeom prst="rect">
            <a:avLst/>
          </a:prstGeom>
        </p:spPr>
      </p:pic>
      <p:sp>
        <p:nvSpPr>
          <p:cNvPr id="98" name="Texto del título"/>
          <p:cNvSpPr txBox="1"/>
          <p:nvPr>
            <p:ph type="title"/>
          </p:nvPr>
        </p:nvSpPr>
        <p:spPr>
          <a:xfrm>
            <a:off x="2374900" y="977900"/>
            <a:ext cx="19621500" cy="2679700"/>
          </a:xfrm>
          <a:prstGeom prst="rect">
            <a:avLst/>
          </a:prstGeom>
        </p:spPr>
        <p:txBody>
          <a:bodyPr/>
          <a:lstStyle/>
          <a:p>
            <a:pPr/>
            <a:r>
              <a:t>Texto del título</a:t>
            </a:r>
          </a:p>
        </p:txBody>
      </p:sp>
      <p:sp>
        <p:nvSpPr>
          <p:cNvPr id="99" name="Nivel de texto 1…"/>
          <p:cNvSpPr txBox="1"/>
          <p:nvPr>
            <p:ph type="body" sz="half" idx="1"/>
          </p:nvPr>
        </p:nvSpPr>
        <p:spPr>
          <a:xfrm>
            <a:off x="13500100" y="4699000"/>
            <a:ext cx="9055100" cy="7569200"/>
          </a:xfrm>
          <a:prstGeom prst="rect">
            <a:avLst/>
          </a:prstGeom>
        </p:spPr>
        <p:txBody>
          <a:bodyPr/>
          <a:lstStyle>
            <a:lvl1pPr marL="635000" indent="-635000">
              <a:spcBef>
                <a:spcPts val="4200"/>
              </a:spcBef>
              <a:buBlip>
                <a:blip r:embed="rId3"/>
              </a:buBlip>
              <a:defRPr sz="3600"/>
            </a:lvl1pPr>
            <a:lvl2pPr marL="1270000" indent="-635000">
              <a:spcBef>
                <a:spcPts val="4200"/>
              </a:spcBef>
              <a:buBlip>
                <a:blip r:embed="rId3"/>
              </a:buBlip>
              <a:defRPr sz="3600"/>
            </a:lvl2pPr>
            <a:lvl3pPr marL="1905000" indent="-635000">
              <a:spcBef>
                <a:spcPts val="4200"/>
              </a:spcBef>
              <a:buBlip>
                <a:blip r:embed="rId3"/>
              </a:buBlip>
              <a:defRPr sz="3600"/>
            </a:lvl3pPr>
            <a:lvl4pPr marL="2540000" indent="-635000">
              <a:spcBef>
                <a:spcPts val="4200"/>
              </a:spcBef>
              <a:buBlip>
                <a:blip r:embed="rId3"/>
              </a:buBlip>
              <a:defRPr sz="3600"/>
            </a:lvl4pPr>
            <a:lvl5pPr marL="3175000" indent="-635000">
              <a:spcBef>
                <a:spcPts val="4200"/>
              </a:spcBef>
              <a:buBlip>
                <a:blip r:embed="rId3"/>
              </a:buBlip>
              <a:defRPr sz="3600"/>
            </a:lvl5pPr>
          </a:lstStyle>
          <a:p>
            <a:pPr/>
            <a:r>
              <a:t>Nivel de texto 1</a:t>
            </a:r>
          </a:p>
          <a:p>
            <a:pPr lvl="1"/>
            <a:r>
              <a:t>Nivel de texto 2</a:t>
            </a:r>
          </a:p>
          <a:p>
            <a:pPr lvl="2"/>
            <a:r>
              <a:t>Nivel de texto 3</a:t>
            </a:r>
          </a:p>
          <a:p>
            <a:pPr lvl="3"/>
            <a:r>
              <a:t>Nivel de texto 4</a:t>
            </a:r>
          </a:p>
          <a:p>
            <a:pPr lvl="4"/>
            <a:r>
              <a:t>Nivel de texto 5</a:t>
            </a:r>
          </a:p>
        </p:txBody>
      </p:sp>
      <p:sp>
        <p:nvSpPr>
          <p:cNvPr id="100"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 Id="rId16" Type="http://schemas.openxmlformats.org/officeDocument/2006/relationships/slideLayout" Target="../slideLayouts/slideLayout13.xml"/><Relationship Id="rId17" Type="http://schemas.openxmlformats.org/officeDocument/2006/relationships/slideLayout" Target="../slideLayouts/slideLayout14.xml"/><Relationship Id="rId18" Type="http://schemas.openxmlformats.org/officeDocument/2006/relationships/slideLayout" Target="../slideLayouts/slideLayout15.xml"/><Relationship Id="rId1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Nivel de texto 1…"/>
          <p:cNvSpPr txBox="1"/>
          <p:nvPr>
            <p:ph type="body" idx="1"/>
          </p:nvPr>
        </p:nvSpPr>
        <p:spPr>
          <a:xfrm>
            <a:off x="2374900" y="1778000"/>
            <a:ext cx="19621500" cy="10147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pPr/>
            <a:r>
              <a:t>Nivel de texto 1</a:t>
            </a:r>
          </a:p>
          <a:p>
            <a:pPr lvl="1"/>
            <a:r>
              <a:t>Nivel de texto 2</a:t>
            </a:r>
          </a:p>
          <a:p>
            <a:pPr lvl="2"/>
            <a:r>
              <a:t>Nivel de texto 3</a:t>
            </a:r>
          </a:p>
          <a:p>
            <a:pPr lvl="3"/>
            <a:r>
              <a:t>Nivel de texto 4</a:t>
            </a:r>
          </a:p>
          <a:p>
            <a:pPr lvl="4"/>
            <a:r>
              <a:t>Nivel de texto 5</a:t>
            </a:r>
          </a:p>
        </p:txBody>
      </p:sp>
      <p:sp>
        <p:nvSpPr>
          <p:cNvPr id="3" name="Texto del título"/>
          <p:cNvSpPr txBox="1"/>
          <p:nvPr>
            <p:ph type="title"/>
          </p:nvPr>
        </p:nvSpPr>
        <p:spPr>
          <a:xfrm>
            <a:off x="2387600" y="977900"/>
            <a:ext cx="19621500" cy="2679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Texto del título</a:t>
            </a:r>
          </a:p>
        </p:txBody>
      </p:sp>
      <p:sp>
        <p:nvSpPr>
          <p:cNvPr id="4" name="Número de diapositiva"/>
          <p:cNvSpPr txBox="1"/>
          <p:nvPr>
            <p:ph type="sldNum" sz="quarter" idx="2"/>
          </p:nvPr>
        </p:nvSpPr>
        <p:spPr>
          <a:xfrm>
            <a:off x="11927872" y="12674600"/>
            <a:ext cx="504445" cy="465532"/>
          </a:xfrm>
          <a:prstGeom prst="rect">
            <a:avLst/>
          </a:prstGeom>
          <a:ln w="12700">
            <a:miter lim="400000"/>
          </a:ln>
        </p:spPr>
        <p:txBody>
          <a:bodyPr wrap="none" lIns="50800" tIns="50800" rIns="50800" bIns="50800">
            <a:spAutoFit/>
          </a:bodyPr>
          <a:lstStyle>
            <a:lvl1pPr algn="ctr">
              <a:spcBef>
                <a:spcPts val="0"/>
              </a:spcBef>
              <a:defRPr b="1" sz="2400">
                <a:solidFill>
                  <a:srgbClr val="F1F1F1"/>
                </a:solidFill>
                <a:latin typeface="+mn-lt"/>
                <a:ea typeface="+mn-ea"/>
                <a:cs typeface="+mn-cs"/>
                <a:sym typeface="Superclarendon Regular"/>
              </a:defRPr>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 id="2147483663" r:id="rId18"/>
    <p:sldLayoutId id="2147483664" r:id="rId19"/>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1" baseline="0" cap="none" i="0" spc="-197" strike="noStrike" sz="6600" u="none">
          <a:solidFill>
            <a:srgbClr val="EEEEEE"/>
          </a:solidFill>
          <a:uFillTx/>
          <a:latin typeface="+mn-lt"/>
          <a:ea typeface="+mn-ea"/>
          <a:cs typeface="+mn-cs"/>
          <a:sym typeface="Superclarendon Regular"/>
        </a:defRPr>
      </a:lvl1pPr>
      <a:lvl2pPr marL="0" marR="0" indent="0" algn="ctr" defTabSz="825500" rtl="0" latinLnBrk="0">
        <a:lnSpc>
          <a:spcPct val="100000"/>
        </a:lnSpc>
        <a:spcBef>
          <a:spcPts val="0"/>
        </a:spcBef>
        <a:spcAft>
          <a:spcPts val="0"/>
        </a:spcAft>
        <a:buClrTx/>
        <a:buSzTx/>
        <a:buFontTx/>
        <a:buNone/>
        <a:tabLst/>
        <a:defRPr b="1" baseline="0" cap="none" i="0" spc="-197" strike="noStrike" sz="6600" u="none">
          <a:solidFill>
            <a:srgbClr val="EEEEEE"/>
          </a:solidFill>
          <a:uFillTx/>
          <a:latin typeface="+mn-lt"/>
          <a:ea typeface="+mn-ea"/>
          <a:cs typeface="+mn-cs"/>
          <a:sym typeface="Superclarendon Regular"/>
        </a:defRPr>
      </a:lvl2pPr>
      <a:lvl3pPr marL="0" marR="0" indent="0" algn="ctr" defTabSz="825500" rtl="0" latinLnBrk="0">
        <a:lnSpc>
          <a:spcPct val="100000"/>
        </a:lnSpc>
        <a:spcBef>
          <a:spcPts val="0"/>
        </a:spcBef>
        <a:spcAft>
          <a:spcPts val="0"/>
        </a:spcAft>
        <a:buClrTx/>
        <a:buSzTx/>
        <a:buFontTx/>
        <a:buNone/>
        <a:tabLst/>
        <a:defRPr b="1" baseline="0" cap="none" i="0" spc="-197" strike="noStrike" sz="6600" u="none">
          <a:solidFill>
            <a:srgbClr val="EEEEEE"/>
          </a:solidFill>
          <a:uFillTx/>
          <a:latin typeface="+mn-lt"/>
          <a:ea typeface="+mn-ea"/>
          <a:cs typeface="+mn-cs"/>
          <a:sym typeface="Superclarendon Regular"/>
        </a:defRPr>
      </a:lvl3pPr>
      <a:lvl4pPr marL="0" marR="0" indent="0" algn="ctr" defTabSz="825500" rtl="0" latinLnBrk="0">
        <a:lnSpc>
          <a:spcPct val="100000"/>
        </a:lnSpc>
        <a:spcBef>
          <a:spcPts val="0"/>
        </a:spcBef>
        <a:spcAft>
          <a:spcPts val="0"/>
        </a:spcAft>
        <a:buClrTx/>
        <a:buSzTx/>
        <a:buFontTx/>
        <a:buNone/>
        <a:tabLst/>
        <a:defRPr b="1" baseline="0" cap="none" i="0" spc="-197" strike="noStrike" sz="6600" u="none">
          <a:solidFill>
            <a:srgbClr val="EEEEEE"/>
          </a:solidFill>
          <a:uFillTx/>
          <a:latin typeface="+mn-lt"/>
          <a:ea typeface="+mn-ea"/>
          <a:cs typeface="+mn-cs"/>
          <a:sym typeface="Superclarendon Regular"/>
        </a:defRPr>
      </a:lvl4pPr>
      <a:lvl5pPr marL="0" marR="0" indent="0" algn="ctr" defTabSz="825500" rtl="0" latinLnBrk="0">
        <a:lnSpc>
          <a:spcPct val="100000"/>
        </a:lnSpc>
        <a:spcBef>
          <a:spcPts val="0"/>
        </a:spcBef>
        <a:spcAft>
          <a:spcPts val="0"/>
        </a:spcAft>
        <a:buClrTx/>
        <a:buSzTx/>
        <a:buFontTx/>
        <a:buNone/>
        <a:tabLst/>
        <a:defRPr b="1" baseline="0" cap="none" i="0" spc="-197" strike="noStrike" sz="6600" u="none">
          <a:solidFill>
            <a:srgbClr val="EEEEEE"/>
          </a:solidFill>
          <a:uFillTx/>
          <a:latin typeface="+mn-lt"/>
          <a:ea typeface="+mn-ea"/>
          <a:cs typeface="+mn-cs"/>
          <a:sym typeface="Superclarendon Regular"/>
        </a:defRPr>
      </a:lvl5pPr>
      <a:lvl6pPr marL="0" marR="0" indent="0" algn="ctr" defTabSz="825500" rtl="0" latinLnBrk="0">
        <a:lnSpc>
          <a:spcPct val="100000"/>
        </a:lnSpc>
        <a:spcBef>
          <a:spcPts val="0"/>
        </a:spcBef>
        <a:spcAft>
          <a:spcPts val="0"/>
        </a:spcAft>
        <a:buClrTx/>
        <a:buSzTx/>
        <a:buFontTx/>
        <a:buNone/>
        <a:tabLst/>
        <a:defRPr b="1" baseline="0" cap="none" i="0" spc="-197" strike="noStrike" sz="6600" u="none">
          <a:solidFill>
            <a:srgbClr val="EEEEEE"/>
          </a:solidFill>
          <a:uFillTx/>
          <a:latin typeface="+mn-lt"/>
          <a:ea typeface="+mn-ea"/>
          <a:cs typeface="+mn-cs"/>
          <a:sym typeface="Superclarendon Regular"/>
        </a:defRPr>
      </a:lvl6pPr>
      <a:lvl7pPr marL="0" marR="0" indent="0" algn="ctr" defTabSz="825500" rtl="0" latinLnBrk="0">
        <a:lnSpc>
          <a:spcPct val="100000"/>
        </a:lnSpc>
        <a:spcBef>
          <a:spcPts val="0"/>
        </a:spcBef>
        <a:spcAft>
          <a:spcPts val="0"/>
        </a:spcAft>
        <a:buClrTx/>
        <a:buSzTx/>
        <a:buFontTx/>
        <a:buNone/>
        <a:tabLst/>
        <a:defRPr b="1" baseline="0" cap="none" i="0" spc="-197" strike="noStrike" sz="6600" u="none">
          <a:solidFill>
            <a:srgbClr val="EEEEEE"/>
          </a:solidFill>
          <a:uFillTx/>
          <a:latin typeface="+mn-lt"/>
          <a:ea typeface="+mn-ea"/>
          <a:cs typeface="+mn-cs"/>
          <a:sym typeface="Superclarendon Regular"/>
        </a:defRPr>
      </a:lvl7pPr>
      <a:lvl8pPr marL="0" marR="0" indent="0" algn="ctr" defTabSz="825500" rtl="0" latinLnBrk="0">
        <a:lnSpc>
          <a:spcPct val="100000"/>
        </a:lnSpc>
        <a:spcBef>
          <a:spcPts val="0"/>
        </a:spcBef>
        <a:spcAft>
          <a:spcPts val="0"/>
        </a:spcAft>
        <a:buClrTx/>
        <a:buSzTx/>
        <a:buFontTx/>
        <a:buNone/>
        <a:tabLst/>
        <a:defRPr b="1" baseline="0" cap="none" i="0" spc="-197" strike="noStrike" sz="6600" u="none">
          <a:solidFill>
            <a:srgbClr val="EEEEEE"/>
          </a:solidFill>
          <a:uFillTx/>
          <a:latin typeface="+mn-lt"/>
          <a:ea typeface="+mn-ea"/>
          <a:cs typeface="+mn-cs"/>
          <a:sym typeface="Superclarendon Regular"/>
        </a:defRPr>
      </a:lvl8pPr>
      <a:lvl9pPr marL="0" marR="0" indent="0" algn="ctr" defTabSz="825500" rtl="0" latinLnBrk="0">
        <a:lnSpc>
          <a:spcPct val="100000"/>
        </a:lnSpc>
        <a:spcBef>
          <a:spcPts val="0"/>
        </a:spcBef>
        <a:spcAft>
          <a:spcPts val="0"/>
        </a:spcAft>
        <a:buClrTx/>
        <a:buSzTx/>
        <a:buFontTx/>
        <a:buNone/>
        <a:tabLst/>
        <a:defRPr b="1" baseline="0" cap="none" i="0" spc="-197" strike="noStrike" sz="6600" u="none">
          <a:solidFill>
            <a:srgbClr val="EEEEEE"/>
          </a:solidFill>
          <a:uFillTx/>
          <a:latin typeface="+mn-lt"/>
          <a:ea typeface="+mn-ea"/>
          <a:cs typeface="+mn-cs"/>
          <a:sym typeface="Superclarendon Regular"/>
        </a:defRPr>
      </a:lvl9pPr>
    </p:titleStyle>
    <p:bodyStyle>
      <a:lvl1pPr marL="812800" marR="0" indent="-812800" algn="l" defTabSz="825500" rtl="0" latinLnBrk="0">
        <a:lnSpc>
          <a:spcPct val="100000"/>
        </a:lnSpc>
        <a:spcBef>
          <a:spcPts val="5900"/>
        </a:spcBef>
        <a:spcAft>
          <a:spcPts val="0"/>
        </a:spcAft>
        <a:buClrTx/>
        <a:buSzPct val="65000"/>
        <a:buFontTx/>
        <a:buBlip>
          <a:blip r:embed="rId3"/>
        </a:buBlip>
        <a:tabLst/>
        <a:defRPr b="0" baseline="0" cap="none" i="0" spc="0" strike="noStrike" sz="4600" u="none">
          <a:solidFill>
            <a:srgbClr val="EEEEEE"/>
          </a:solidFill>
          <a:uFillTx/>
          <a:latin typeface="Helvetica Neue Bold Condensed"/>
          <a:ea typeface="Helvetica Neue Bold Condensed"/>
          <a:cs typeface="Helvetica Neue Bold Condensed"/>
          <a:sym typeface="Helvetica Neue Bold Condensed"/>
        </a:defRPr>
      </a:lvl1pPr>
      <a:lvl2pPr marL="1625600" marR="0" indent="-812800" algn="l" defTabSz="825500" rtl="0" latinLnBrk="0">
        <a:lnSpc>
          <a:spcPct val="100000"/>
        </a:lnSpc>
        <a:spcBef>
          <a:spcPts val="5900"/>
        </a:spcBef>
        <a:spcAft>
          <a:spcPts val="0"/>
        </a:spcAft>
        <a:buClrTx/>
        <a:buSzPct val="65000"/>
        <a:buFontTx/>
        <a:buBlip>
          <a:blip r:embed="rId3"/>
        </a:buBlip>
        <a:tabLst/>
        <a:defRPr b="0" baseline="0" cap="none" i="0" spc="0" strike="noStrike" sz="4600" u="none">
          <a:solidFill>
            <a:srgbClr val="EEEEEE"/>
          </a:solidFill>
          <a:uFillTx/>
          <a:latin typeface="Helvetica Neue Bold Condensed"/>
          <a:ea typeface="Helvetica Neue Bold Condensed"/>
          <a:cs typeface="Helvetica Neue Bold Condensed"/>
          <a:sym typeface="Helvetica Neue Bold Condensed"/>
        </a:defRPr>
      </a:lvl2pPr>
      <a:lvl3pPr marL="2438400" marR="0" indent="-812800" algn="l" defTabSz="825500" rtl="0" latinLnBrk="0">
        <a:lnSpc>
          <a:spcPct val="100000"/>
        </a:lnSpc>
        <a:spcBef>
          <a:spcPts val="5900"/>
        </a:spcBef>
        <a:spcAft>
          <a:spcPts val="0"/>
        </a:spcAft>
        <a:buClrTx/>
        <a:buSzPct val="65000"/>
        <a:buFontTx/>
        <a:buBlip>
          <a:blip r:embed="rId3"/>
        </a:buBlip>
        <a:tabLst/>
        <a:defRPr b="0" baseline="0" cap="none" i="0" spc="0" strike="noStrike" sz="4600" u="none">
          <a:solidFill>
            <a:srgbClr val="EEEEEE"/>
          </a:solidFill>
          <a:uFillTx/>
          <a:latin typeface="Helvetica Neue Bold Condensed"/>
          <a:ea typeface="Helvetica Neue Bold Condensed"/>
          <a:cs typeface="Helvetica Neue Bold Condensed"/>
          <a:sym typeface="Helvetica Neue Bold Condensed"/>
        </a:defRPr>
      </a:lvl3pPr>
      <a:lvl4pPr marL="3251200" marR="0" indent="-812800" algn="l" defTabSz="825500" rtl="0" latinLnBrk="0">
        <a:lnSpc>
          <a:spcPct val="100000"/>
        </a:lnSpc>
        <a:spcBef>
          <a:spcPts val="5900"/>
        </a:spcBef>
        <a:spcAft>
          <a:spcPts val="0"/>
        </a:spcAft>
        <a:buClrTx/>
        <a:buSzPct val="65000"/>
        <a:buFontTx/>
        <a:buBlip>
          <a:blip r:embed="rId3"/>
        </a:buBlip>
        <a:tabLst/>
        <a:defRPr b="0" baseline="0" cap="none" i="0" spc="0" strike="noStrike" sz="4600" u="none">
          <a:solidFill>
            <a:srgbClr val="EEEEEE"/>
          </a:solidFill>
          <a:uFillTx/>
          <a:latin typeface="Helvetica Neue Bold Condensed"/>
          <a:ea typeface="Helvetica Neue Bold Condensed"/>
          <a:cs typeface="Helvetica Neue Bold Condensed"/>
          <a:sym typeface="Helvetica Neue Bold Condensed"/>
        </a:defRPr>
      </a:lvl4pPr>
      <a:lvl5pPr marL="4064000" marR="0" indent="-812800" algn="l" defTabSz="825500" rtl="0" latinLnBrk="0">
        <a:lnSpc>
          <a:spcPct val="100000"/>
        </a:lnSpc>
        <a:spcBef>
          <a:spcPts val="5900"/>
        </a:spcBef>
        <a:spcAft>
          <a:spcPts val="0"/>
        </a:spcAft>
        <a:buClrTx/>
        <a:buSzPct val="65000"/>
        <a:buFontTx/>
        <a:buBlip>
          <a:blip r:embed="rId3"/>
        </a:buBlip>
        <a:tabLst/>
        <a:defRPr b="0" baseline="0" cap="none" i="0" spc="0" strike="noStrike" sz="4600" u="none">
          <a:solidFill>
            <a:srgbClr val="EEEEEE"/>
          </a:solidFill>
          <a:uFillTx/>
          <a:latin typeface="Helvetica Neue Bold Condensed"/>
          <a:ea typeface="Helvetica Neue Bold Condensed"/>
          <a:cs typeface="Helvetica Neue Bold Condensed"/>
          <a:sym typeface="Helvetica Neue Bold Condensed"/>
        </a:defRPr>
      </a:lvl5pPr>
      <a:lvl6pPr marL="4876800" marR="0" indent="-812800" algn="l" defTabSz="825500" rtl="0" latinLnBrk="0">
        <a:lnSpc>
          <a:spcPct val="100000"/>
        </a:lnSpc>
        <a:spcBef>
          <a:spcPts val="5900"/>
        </a:spcBef>
        <a:spcAft>
          <a:spcPts val="0"/>
        </a:spcAft>
        <a:buClrTx/>
        <a:buSzPct val="65000"/>
        <a:buFontTx/>
        <a:buBlip>
          <a:blip r:embed="rId3"/>
        </a:buBlip>
        <a:tabLst/>
        <a:defRPr b="0" baseline="0" cap="none" i="0" spc="0" strike="noStrike" sz="4600" u="none">
          <a:solidFill>
            <a:srgbClr val="EEEEEE"/>
          </a:solidFill>
          <a:uFillTx/>
          <a:latin typeface="Helvetica Neue Bold Condensed"/>
          <a:ea typeface="Helvetica Neue Bold Condensed"/>
          <a:cs typeface="Helvetica Neue Bold Condensed"/>
          <a:sym typeface="Helvetica Neue Bold Condensed"/>
        </a:defRPr>
      </a:lvl6pPr>
      <a:lvl7pPr marL="5689600" marR="0" indent="-812800" algn="l" defTabSz="825500" rtl="0" latinLnBrk="0">
        <a:lnSpc>
          <a:spcPct val="100000"/>
        </a:lnSpc>
        <a:spcBef>
          <a:spcPts val="5900"/>
        </a:spcBef>
        <a:spcAft>
          <a:spcPts val="0"/>
        </a:spcAft>
        <a:buClrTx/>
        <a:buSzPct val="65000"/>
        <a:buFontTx/>
        <a:buBlip>
          <a:blip r:embed="rId3"/>
        </a:buBlip>
        <a:tabLst/>
        <a:defRPr b="0" baseline="0" cap="none" i="0" spc="0" strike="noStrike" sz="4600" u="none">
          <a:solidFill>
            <a:srgbClr val="EEEEEE"/>
          </a:solidFill>
          <a:uFillTx/>
          <a:latin typeface="Helvetica Neue Bold Condensed"/>
          <a:ea typeface="Helvetica Neue Bold Condensed"/>
          <a:cs typeface="Helvetica Neue Bold Condensed"/>
          <a:sym typeface="Helvetica Neue Bold Condensed"/>
        </a:defRPr>
      </a:lvl7pPr>
      <a:lvl8pPr marL="6502400" marR="0" indent="-812800" algn="l" defTabSz="825500" rtl="0" latinLnBrk="0">
        <a:lnSpc>
          <a:spcPct val="100000"/>
        </a:lnSpc>
        <a:spcBef>
          <a:spcPts val="5900"/>
        </a:spcBef>
        <a:spcAft>
          <a:spcPts val="0"/>
        </a:spcAft>
        <a:buClrTx/>
        <a:buSzPct val="65000"/>
        <a:buFontTx/>
        <a:buBlip>
          <a:blip r:embed="rId3"/>
        </a:buBlip>
        <a:tabLst/>
        <a:defRPr b="0" baseline="0" cap="none" i="0" spc="0" strike="noStrike" sz="4600" u="none">
          <a:solidFill>
            <a:srgbClr val="EEEEEE"/>
          </a:solidFill>
          <a:uFillTx/>
          <a:latin typeface="Helvetica Neue Bold Condensed"/>
          <a:ea typeface="Helvetica Neue Bold Condensed"/>
          <a:cs typeface="Helvetica Neue Bold Condensed"/>
          <a:sym typeface="Helvetica Neue Bold Condensed"/>
        </a:defRPr>
      </a:lvl8pPr>
      <a:lvl9pPr marL="7315200" marR="0" indent="-812800" algn="l" defTabSz="825500" rtl="0" latinLnBrk="0">
        <a:lnSpc>
          <a:spcPct val="100000"/>
        </a:lnSpc>
        <a:spcBef>
          <a:spcPts val="5900"/>
        </a:spcBef>
        <a:spcAft>
          <a:spcPts val="0"/>
        </a:spcAft>
        <a:buClrTx/>
        <a:buSzPct val="65000"/>
        <a:buFontTx/>
        <a:buBlip>
          <a:blip r:embed="rId3"/>
        </a:buBlip>
        <a:tabLst/>
        <a:defRPr b="0" baseline="0" cap="none" i="0" spc="0" strike="noStrike" sz="4600" u="none">
          <a:solidFill>
            <a:srgbClr val="EEEEEE"/>
          </a:solidFill>
          <a:uFillTx/>
          <a:latin typeface="Helvetica Neue Bold Condensed"/>
          <a:ea typeface="Helvetica Neue Bold Condensed"/>
          <a:cs typeface="Helvetica Neue Bold Condensed"/>
          <a:sym typeface="Helvetica Neue Bold Condensed"/>
        </a:defRPr>
      </a:lvl9pPr>
    </p:bodyStyle>
    <p:otherStyle>
      <a:lvl1pPr marL="0" marR="0" indent="0" algn="ctr" defTabSz="825500" latinLnBrk="0">
        <a:lnSpc>
          <a:spcPct val="100000"/>
        </a:lnSpc>
        <a:spcBef>
          <a:spcPts val="0"/>
        </a:spcBef>
        <a:spcAft>
          <a:spcPts val="0"/>
        </a:spcAft>
        <a:buClrTx/>
        <a:buSzTx/>
        <a:buFontTx/>
        <a:buNone/>
        <a:tabLst/>
        <a:defRPr b="1" baseline="0" cap="none" i="0" spc="0" strike="noStrike" sz="2400" u="none">
          <a:solidFill>
            <a:schemeClr val="tx1"/>
          </a:solidFill>
          <a:uFillTx/>
          <a:latin typeface="+mn-lt"/>
          <a:ea typeface="+mn-ea"/>
          <a:cs typeface="+mn-cs"/>
          <a:sym typeface="Superclarendon Regular"/>
        </a:defRPr>
      </a:lvl1pPr>
      <a:lvl2pPr marL="0" marR="0" indent="228600" algn="ctr" defTabSz="825500" latinLnBrk="0">
        <a:lnSpc>
          <a:spcPct val="100000"/>
        </a:lnSpc>
        <a:spcBef>
          <a:spcPts val="0"/>
        </a:spcBef>
        <a:spcAft>
          <a:spcPts val="0"/>
        </a:spcAft>
        <a:buClrTx/>
        <a:buSzTx/>
        <a:buFontTx/>
        <a:buNone/>
        <a:tabLst/>
        <a:defRPr b="1" baseline="0" cap="none" i="0" spc="0" strike="noStrike" sz="2400" u="none">
          <a:solidFill>
            <a:schemeClr val="tx1"/>
          </a:solidFill>
          <a:uFillTx/>
          <a:latin typeface="+mn-lt"/>
          <a:ea typeface="+mn-ea"/>
          <a:cs typeface="+mn-cs"/>
          <a:sym typeface="Superclarendon Regular"/>
        </a:defRPr>
      </a:lvl2pPr>
      <a:lvl3pPr marL="0" marR="0" indent="457200" algn="ctr" defTabSz="825500" latinLnBrk="0">
        <a:lnSpc>
          <a:spcPct val="100000"/>
        </a:lnSpc>
        <a:spcBef>
          <a:spcPts val="0"/>
        </a:spcBef>
        <a:spcAft>
          <a:spcPts val="0"/>
        </a:spcAft>
        <a:buClrTx/>
        <a:buSzTx/>
        <a:buFontTx/>
        <a:buNone/>
        <a:tabLst/>
        <a:defRPr b="1" baseline="0" cap="none" i="0" spc="0" strike="noStrike" sz="2400" u="none">
          <a:solidFill>
            <a:schemeClr val="tx1"/>
          </a:solidFill>
          <a:uFillTx/>
          <a:latin typeface="+mn-lt"/>
          <a:ea typeface="+mn-ea"/>
          <a:cs typeface="+mn-cs"/>
          <a:sym typeface="Superclarendon Regular"/>
        </a:defRPr>
      </a:lvl3pPr>
      <a:lvl4pPr marL="0" marR="0" indent="685800" algn="ctr" defTabSz="825500" latinLnBrk="0">
        <a:lnSpc>
          <a:spcPct val="100000"/>
        </a:lnSpc>
        <a:spcBef>
          <a:spcPts val="0"/>
        </a:spcBef>
        <a:spcAft>
          <a:spcPts val="0"/>
        </a:spcAft>
        <a:buClrTx/>
        <a:buSzTx/>
        <a:buFontTx/>
        <a:buNone/>
        <a:tabLst/>
        <a:defRPr b="1" baseline="0" cap="none" i="0" spc="0" strike="noStrike" sz="2400" u="none">
          <a:solidFill>
            <a:schemeClr val="tx1"/>
          </a:solidFill>
          <a:uFillTx/>
          <a:latin typeface="+mn-lt"/>
          <a:ea typeface="+mn-ea"/>
          <a:cs typeface="+mn-cs"/>
          <a:sym typeface="Superclarendon Regular"/>
        </a:defRPr>
      </a:lvl4pPr>
      <a:lvl5pPr marL="0" marR="0" indent="914400" algn="ctr" defTabSz="825500" latinLnBrk="0">
        <a:lnSpc>
          <a:spcPct val="100000"/>
        </a:lnSpc>
        <a:spcBef>
          <a:spcPts val="0"/>
        </a:spcBef>
        <a:spcAft>
          <a:spcPts val="0"/>
        </a:spcAft>
        <a:buClrTx/>
        <a:buSzTx/>
        <a:buFontTx/>
        <a:buNone/>
        <a:tabLst/>
        <a:defRPr b="1" baseline="0" cap="none" i="0" spc="0" strike="noStrike" sz="2400" u="none">
          <a:solidFill>
            <a:schemeClr val="tx1"/>
          </a:solidFill>
          <a:uFillTx/>
          <a:latin typeface="+mn-lt"/>
          <a:ea typeface="+mn-ea"/>
          <a:cs typeface="+mn-cs"/>
          <a:sym typeface="Superclarendon Regular"/>
        </a:defRPr>
      </a:lvl5pPr>
      <a:lvl6pPr marL="0" marR="0" indent="1143000" algn="ctr" defTabSz="825500" latinLnBrk="0">
        <a:lnSpc>
          <a:spcPct val="100000"/>
        </a:lnSpc>
        <a:spcBef>
          <a:spcPts val="0"/>
        </a:spcBef>
        <a:spcAft>
          <a:spcPts val="0"/>
        </a:spcAft>
        <a:buClrTx/>
        <a:buSzTx/>
        <a:buFontTx/>
        <a:buNone/>
        <a:tabLst/>
        <a:defRPr b="1" baseline="0" cap="none" i="0" spc="0" strike="noStrike" sz="2400" u="none">
          <a:solidFill>
            <a:schemeClr val="tx1"/>
          </a:solidFill>
          <a:uFillTx/>
          <a:latin typeface="+mn-lt"/>
          <a:ea typeface="+mn-ea"/>
          <a:cs typeface="+mn-cs"/>
          <a:sym typeface="Superclarendon Regular"/>
        </a:defRPr>
      </a:lvl6pPr>
      <a:lvl7pPr marL="0" marR="0" indent="1371600" algn="ctr" defTabSz="825500" latinLnBrk="0">
        <a:lnSpc>
          <a:spcPct val="100000"/>
        </a:lnSpc>
        <a:spcBef>
          <a:spcPts val="0"/>
        </a:spcBef>
        <a:spcAft>
          <a:spcPts val="0"/>
        </a:spcAft>
        <a:buClrTx/>
        <a:buSzTx/>
        <a:buFontTx/>
        <a:buNone/>
        <a:tabLst/>
        <a:defRPr b="1" baseline="0" cap="none" i="0" spc="0" strike="noStrike" sz="2400" u="none">
          <a:solidFill>
            <a:schemeClr val="tx1"/>
          </a:solidFill>
          <a:uFillTx/>
          <a:latin typeface="+mn-lt"/>
          <a:ea typeface="+mn-ea"/>
          <a:cs typeface="+mn-cs"/>
          <a:sym typeface="Superclarendon Regular"/>
        </a:defRPr>
      </a:lvl7pPr>
      <a:lvl8pPr marL="0" marR="0" indent="1600200" algn="ctr" defTabSz="825500" latinLnBrk="0">
        <a:lnSpc>
          <a:spcPct val="100000"/>
        </a:lnSpc>
        <a:spcBef>
          <a:spcPts val="0"/>
        </a:spcBef>
        <a:spcAft>
          <a:spcPts val="0"/>
        </a:spcAft>
        <a:buClrTx/>
        <a:buSzTx/>
        <a:buFontTx/>
        <a:buNone/>
        <a:tabLst/>
        <a:defRPr b="1" baseline="0" cap="none" i="0" spc="0" strike="noStrike" sz="2400" u="none">
          <a:solidFill>
            <a:schemeClr val="tx1"/>
          </a:solidFill>
          <a:uFillTx/>
          <a:latin typeface="+mn-lt"/>
          <a:ea typeface="+mn-ea"/>
          <a:cs typeface="+mn-cs"/>
          <a:sym typeface="Superclarendon Regular"/>
        </a:defRPr>
      </a:lvl8pPr>
      <a:lvl9pPr marL="0" marR="0" indent="1828800" algn="ctr" defTabSz="825500" latinLnBrk="0">
        <a:lnSpc>
          <a:spcPct val="100000"/>
        </a:lnSpc>
        <a:spcBef>
          <a:spcPts val="0"/>
        </a:spcBef>
        <a:spcAft>
          <a:spcPts val="0"/>
        </a:spcAft>
        <a:buClrTx/>
        <a:buSzTx/>
        <a:buFontTx/>
        <a:buNone/>
        <a:tabLst/>
        <a:defRPr b="1" baseline="0" cap="none" i="0" spc="0" strike="noStrike" sz="2400" u="none">
          <a:solidFill>
            <a:schemeClr val="tx1"/>
          </a:solidFill>
          <a:uFillTx/>
          <a:latin typeface="+mn-lt"/>
          <a:ea typeface="+mn-ea"/>
          <a:cs typeface="+mn-cs"/>
          <a:sym typeface="Superclarendon Regular"/>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 Id="rId3" Type="http://schemas.openxmlformats.org/officeDocument/2006/relationships/image" Target="../media/image4.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2.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3.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es.wikipedia.org/wiki/%C3%81ngel_Sanz_Briz" TargetMode="External"/><Relationship Id="rId3" Type="http://schemas.openxmlformats.org/officeDocument/2006/relationships/hyperlink" Target="https://es.wikipedia.org/wiki/Diplom%C3%A1tico" TargetMode="External"/><Relationship Id="rId4" Type="http://schemas.openxmlformats.org/officeDocument/2006/relationships/hyperlink" Target="https://es.wikipedia.org/wiki/Budapest" TargetMode="External"/><Relationship Id="rId5" Type="http://schemas.openxmlformats.org/officeDocument/2006/relationships/hyperlink" Target="https://es.wikipedia.org/wiki/Hungr%C3%ADa" TargetMode="External"/><Relationship Id="rId6" Type="http://schemas.openxmlformats.org/officeDocument/2006/relationships/hyperlink" Target="https://es.wikipedia.org/wiki/Pasaporte" TargetMode="External"/><Relationship Id="rId7" Type="http://schemas.openxmlformats.org/officeDocument/2006/relationships/hyperlink" Target="https://es.wikipedia.org/wiki/Sefard%C3%AD" TargetMode="External"/><Relationship Id="rId8" Type="http://schemas.openxmlformats.org/officeDocument/2006/relationships/hyperlink" Target="https://es.wikipedia.org/wiki/Justo_entre_las_Naciones" TargetMode="External"/><Relationship Id="rId9" Type="http://schemas.openxmlformats.org/officeDocument/2006/relationships/image" Target="../media/image6.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eg"/><Relationship Id="rId3" Type="http://schemas.openxmlformats.org/officeDocument/2006/relationships/image" Target="../media/image8.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png"/><Relationship Id="rId3" Type="http://schemas.openxmlformats.org/officeDocument/2006/relationships/hyperlink" Target="https://es.wikipedia.org/wiki/Eduardo_Propper_de_Callej%C3%B3n" TargetMode="External"/><Relationship Id="rId4" Type="http://schemas.openxmlformats.org/officeDocument/2006/relationships/hyperlink" Target="https://es.wikipedia.org/wiki/Par%C3%ADs" TargetMode="External"/><Relationship Id="rId5" Type="http://schemas.openxmlformats.org/officeDocument/2006/relationships/hyperlink" Target="https://es.wikipedia.org/wiki/Francia_ocupada" TargetMode="External"/><Relationship Id="rId6" Type="http://schemas.openxmlformats.org/officeDocument/2006/relationships/hyperlink" Target="https://es.wikipedia.org/wiki/Bernardo_Rolland_de_Miota" TargetMode="External"/><Relationship Id="rId7" Type="http://schemas.openxmlformats.org/officeDocument/2006/relationships/hyperlink" Target="https://es.wikipedia.org/wiki/Campo_de_internamiento_de_Drancy" TargetMode="External"/><Relationship Id="rId8" Type="http://schemas.openxmlformats.org/officeDocument/2006/relationships/hyperlink" Target="https://es.wikipedia.org/wiki/Alfonso_Fiscowich?action=edit&amp;redlink=1" TargetMode="External"/><Relationship Id="rId9" Type="http://schemas.openxmlformats.org/officeDocument/2006/relationships/hyperlink" Target="https://es.wikipedia.org/wiki/Jos%C3%A9_F%C3%A9lix_de_Lequerica" TargetMode="External"/><Relationship Id="rId10" Type="http://schemas.openxmlformats.org/officeDocument/2006/relationships/hyperlink" Target="https://es.wikipedia.org/wiki/Jos%C3%A9_Rojas_Moreno" TargetMode="External"/><Relationship Id="rId11" Type="http://schemas.openxmlformats.org/officeDocument/2006/relationships/hyperlink" Target="https://es.wikipedia.org/wiki/Bucarest" TargetMode="External"/><Relationship Id="rId12" Type="http://schemas.openxmlformats.org/officeDocument/2006/relationships/hyperlink" Target="https://es.wikipedia.org/wiki/Miguel_%C3%81ngel_de_Muguiro" TargetMode="External"/><Relationship Id="rId13" Type="http://schemas.openxmlformats.org/officeDocument/2006/relationships/hyperlink" Target="https://es.wikipedia.org/wiki/Budapest" TargetMode="External"/><Relationship Id="rId14" Type="http://schemas.openxmlformats.org/officeDocument/2006/relationships/hyperlink" Target="https://es.wikipedia.org/wiki/Mikl%C3%B3s_Horthy" TargetMode="External"/></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hyperlink" Target="https://es.wikipedia.org/wiki/Sebasti%C3%A1n_Romero_Radigales" TargetMode="External"/><Relationship Id="rId3" Type="http://schemas.openxmlformats.org/officeDocument/2006/relationships/hyperlink" Target="https://es.wikipedia.org/wiki/Auschwitz" TargetMode="External"/><Relationship Id="rId4" Type="http://schemas.openxmlformats.org/officeDocument/2006/relationships/hyperlink" Target="https://es.wikipedia.org/wiki/Julio_Palencia_Tubau" TargetMode="External"/><Relationship Id="rId5" Type="http://schemas.openxmlformats.org/officeDocument/2006/relationships/hyperlink" Target="https://es.wikipedia.org/wiki/Juan_Schwartz_D%C3%ADaz-Flores" TargetMode="External"/><Relationship Id="rId6" Type="http://schemas.openxmlformats.org/officeDocument/2006/relationships/hyperlink" Target="https://es.wikipedia.org/wiki/Viena" TargetMode="External"/><Relationship Id="rId7" Type="http://schemas.openxmlformats.org/officeDocument/2006/relationships/hyperlink" Target="https://es.wikipedia.org/wiki/Jos%C3%A9_Ruiz_Santaella" TargetMode="External"/><Relationship Id="rId8" Type="http://schemas.openxmlformats.org/officeDocument/2006/relationships/hyperlink" Target="https://es.wikipedia.org/wiki/Fernando_Canthal_y_Gir%C3%B3n" TargetMode="External"/><Relationship Id="rId9" Type="http://schemas.openxmlformats.org/officeDocument/2006/relationships/hyperlink" Target="https://es.wikipedia.org/wiki/Mil%C3%A1n" TargetMode="External"/></Relationships>

</file>

<file path=ppt/slides/_rels/slide2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s://es.wikipedia.org/wiki/Jud%C3%ADos_durante_el_franquismo#cite_note-FOOTNOTEP&#233;rez2009325-44" TargetMode="External"/></Relationships>

</file>

<file path=ppt/slides/_rels/slide2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6.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hyperlink" Target="https://es.wikipedia.org/wiki/Fernando_Mar%C3%ADa_Castiella" TargetMode="External"/></Relationships>

</file>

<file path=ppt/slides/_rels/slide2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hyperlink" Target="https://es.wikipedia.org/wiki/Shlomo_Ben_Ami" TargetMode="External"/><Relationship Id="rId3" Type="http://schemas.openxmlformats.org/officeDocument/2006/relationships/hyperlink" Target="https://es.wikipedia.org/wiki/Ministro_de_Asuntos_Exteriores" TargetMode="External"/><Relationship Id="rId4" Type="http://schemas.openxmlformats.org/officeDocument/2006/relationships/hyperlink" Target="https://es.wikipedia.org/wiki/Israel" TargetMode="External"/><Relationship Id="rId5" Type="http://schemas.openxmlformats.org/officeDocument/2006/relationships/hyperlink" Target="https://es.wikipedia.org/wiki/Embajador" TargetMode="External"/><Relationship Id="rId6" Type="http://schemas.openxmlformats.org/officeDocument/2006/relationships/hyperlink" Target="https://es.wikipedia.org/wiki/Franklin_D._Roosevelt" TargetMode="External"/><Relationship Id="rId7" Type="http://schemas.openxmlformats.org/officeDocument/2006/relationships/hyperlink" Target="https://es.wikipedia.org/wiki/Segunda_Guerra_Mundial" TargetMode="External"/></Relationships>

</file>

<file path=ppt/slides/_rels/slide2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s://es.wikipedia.org/wiki/Francisco_Franco" TargetMode="External"/></Relationships>

</file>

<file path=ppt/slides/_rels/slide3.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hyperlink" Target="https://es.wikipedia.org/wiki/Golda_Meir" TargetMode="External"/></Relationships>

</file>

<file path=ppt/slides/_rels/slide3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hyperlink" Target="https://es.wikipedia.org/wiki/Israel_Singer?action=edit&amp;redlink=1" TargetMode="External"/><Relationship Id="rId3" Type="http://schemas.openxmlformats.org/officeDocument/2006/relationships/hyperlink" Target="https://es.wikipedia.org/wiki/Congreso_Mundial_Jud%C3%ADo" TargetMode="External"/></Relationships>

</file>

<file path=ppt/slides/_rels/slide3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hyperlink" Target="https://es.wikipedia.org/wiki/R%C3%A9gimen_franquista" TargetMode="External"/></Relationships>

</file>

<file path=ppt/slides/_rels/slide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gif"/></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5" name="Los sefardíes, el Holocausto y el régimen de Franco"/>
          <p:cNvSpPr txBox="1"/>
          <p:nvPr>
            <p:ph type="ctrTitle"/>
          </p:nvPr>
        </p:nvSpPr>
        <p:spPr>
          <a:xfrm>
            <a:off x="1234524" y="1757644"/>
            <a:ext cx="22778873" cy="2253847"/>
          </a:xfrm>
          <a:prstGeom prst="rect">
            <a:avLst/>
          </a:prstGeom>
        </p:spPr>
        <p:txBody>
          <a:bodyPr/>
          <a:lstStyle/>
          <a:p>
            <a:pPr>
              <a:spcBef>
                <a:spcPts val="1700"/>
              </a:spcBef>
              <a:defRPr b="0" spc="0" sz="6600">
                <a:solidFill>
                  <a:srgbClr val="222222"/>
                </a:solidFill>
                <a:latin typeface="Helvetica Neue Bold Condensed"/>
                <a:ea typeface="Helvetica Neue Bold Condensed"/>
                <a:cs typeface="Helvetica Neue Bold Condensed"/>
                <a:sym typeface="Helvetica Neue Bold Condensed"/>
              </a:defRPr>
            </a:pPr>
            <a:r>
              <a:t>Los sefard</a:t>
            </a:r>
            <a:r>
              <a:rPr b="1" i="1">
                <a:latin typeface="Times Roman"/>
                <a:ea typeface="Times Roman"/>
                <a:cs typeface="Times Roman"/>
                <a:sym typeface="Times Roman"/>
              </a:rPr>
              <a:t>í</a:t>
            </a:r>
            <a:r>
              <a:t>es, el Holocausto y el r</a:t>
            </a:r>
            <a:r>
              <a:rPr b="1" i="1">
                <a:latin typeface="Times Roman"/>
                <a:ea typeface="Times Roman"/>
                <a:cs typeface="Times Roman"/>
                <a:sym typeface="Times Roman"/>
              </a:rPr>
              <a:t>é</a:t>
            </a:r>
            <a:r>
              <a:t>gimen de Franco</a:t>
            </a:r>
            <a:endParaRPr b="1">
              <a:latin typeface="Times New Roman"/>
              <a:ea typeface="Times New Roman"/>
              <a:cs typeface="Times New Roman"/>
              <a:sym typeface="Times New Roman"/>
            </a:endParaRPr>
          </a:p>
        </p:txBody>
      </p:sp>
      <p:sp>
        <p:nvSpPr>
          <p:cNvPr id="166" name="El Holocausto (1938-1945), desde la Noche de los Cristales Rotos hasta la liberación de los campos de concentración…"/>
          <p:cNvSpPr txBox="1"/>
          <p:nvPr>
            <p:ph type="subTitle" idx="1"/>
          </p:nvPr>
        </p:nvSpPr>
        <p:spPr>
          <a:xfrm>
            <a:off x="1905630" y="2870310"/>
            <a:ext cx="20455137" cy="8901231"/>
          </a:xfrm>
          <a:prstGeom prst="rect">
            <a:avLst/>
          </a:prstGeom>
        </p:spPr>
        <p:txBody>
          <a:bodyPr/>
          <a:lstStyle/>
          <a:p>
            <a:pPr defTabSz="330200">
              <a:defRPr sz="5440">
                <a:solidFill>
                  <a:srgbClr val="C2EE19"/>
                </a:solidFill>
              </a:defRPr>
            </a:pPr>
            <a:r>
              <a:t>El Holocausto (1938-1945), desde la Noche de los Cristales Rotos hasta la liberación de los campos de concentración</a:t>
            </a:r>
          </a:p>
          <a:p>
            <a:pPr defTabSz="330200">
              <a:defRPr sz="5440">
                <a:solidFill>
                  <a:srgbClr val="C2EE19"/>
                </a:solidFill>
              </a:defRPr>
            </a:pPr>
            <a:r>
              <a:t>El régimen de Franco (1936-1975)</a:t>
            </a:r>
          </a:p>
          <a:p>
            <a:pPr defTabSz="330200">
              <a:defRPr sz="5440">
                <a:solidFill>
                  <a:srgbClr val="C2EE19"/>
                </a:solidFill>
              </a:defRPr>
            </a:pPr>
          </a:p>
          <a:p>
            <a:pPr defTabSz="330200">
              <a:defRPr sz="5440">
                <a:solidFill>
                  <a:srgbClr val="C2EE19"/>
                </a:solidFill>
              </a:defRPr>
            </a:pPr>
          </a:p>
          <a:p>
            <a:pPr defTabSz="330200">
              <a:defRPr sz="2040">
                <a:solidFill>
                  <a:srgbClr val="C2EE19"/>
                </a:solidFill>
              </a:defRPr>
            </a:pPr>
            <a:r>
              <a:t>La ambivalencia del régimen desde dl 1 de abril de 1939 hasta mayo de 1945</a:t>
            </a:r>
          </a:p>
        </p:txBody>
      </p:sp>
      <p:pic>
        <p:nvPicPr>
          <p:cNvPr id="167" name="vídeo-pegado.png" descr="vídeo-pegado.png"/>
          <p:cNvPicPr>
            <a:picLocks noChangeAspect="1"/>
          </p:cNvPicPr>
          <p:nvPr/>
        </p:nvPicPr>
        <p:blipFill>
          <a:blip r:embed="rId2">
            <a:extLst/>
          </a:blip>
          <a:stretch>
            <a:fillRect/>
          </a:stretch>
        </p:blipFill>
        <p:spPr>
          <a:xfrm>
            <a:off x="1905630" y="2870310"/>
            <a:ext cx="13201460" cy="8800974"/>
          </a:xfrm>
          <a:prstGeom prst="rect">
            <a:avLst/>
          </a:prstGeom>
          <a:ln w="12700">
            <a:miter lim="400000"/>
          </a:ln>
        </p:spPr>
      </p:pic>
      <p:pic>
        <p:nvPicPr>
          <p:cNvPr id="168" name="FRANCO HITLER.jpg" descr="FRANCO HITLER.jpg"/>
          <p:cNvPicPr>
            <a:picLocks noChangeAspect="1"/>
          </p:cNvPicPr>
          <p:nvPr/>
        </p:nvPicPr>
        <p:blipFill>
          <a:blip r:embed="rId3">
            <a:extLst/>
          </a:blip>
          <a:stretch>
            <a:fillRect/>
          </a:stretch>
        </p:blipFill>
        <p:spPr>
          <a:xfrm>
            <a:off x="6116430" y="5599556"/>
            <a:ext cx="11199901" cy="7466599"/>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8" name="El Holocausto en Grecia: el caso de Salónica"/>
          <p:cNvSpPr txBox="1"/>
          <p:nvPr>
            <p:ph type="title"/>
          </p:nvPr>
        </p:nvSpPr>
        <p:spPr>
          <a:prstGeom prst="rect">
            <a:avLst/>
          </a:prstGeom>
        </p:spPr>
        <p:txBody>
          <a:bodyPr/>
          <a:lstStyle/>
          <a:p>
            <a:pPr/>
            <a:r>
              <a:t>El Holocausto en Grecia: el caso de Salónica</a:t>
            </a:r>
          </a:p>
        </p:txBody>
      </p:sp>
      <p:sp>
        <p:nvSpPr>
          <p:cNvPr id="199" name="El caso de Salónica: La comunidad judía de Thessaloniki era una de las más importantes del mundo sefardí. Descendía en gran medida de los judíos expulsados de España en 1492. Durante siglos, la ciudad fue conocida como la &quot;Jerusalén de los Balcanes”.…"/>
          <p:cNvSpPr txBox="1"/>
          <p:nvPr>
            <p:ph type="body" idx="1"/>
          </p:nvPr>
        </p:nvSpPr>
        <p:spPr>
          <a:xfrm>
            <a:off x="1337867" y="4140200"/>
            <a:ext cx="21752362" cy="8940800"/>
          </a:xfrm>
          <a:prstGeom prst="rect">
            <a:avLst/>
          </a:prstGeom>
        </p:spPr>
        <p:txBody>
          <a:bodyPr/>
          <a:lstStyle/>
          <a:p>
            <a:pPr marL="0" indent="0" algn="ctr" defTabSz="808990">
              <a:spcBef>
                <a:spcPts val="1600"/>
              </a:spcBef>
              <a:buSzTx/>
              <a:buNone/>
              <a:defRPr sz="4998">
                <a:solidFill>
                  <a:srgbClr val="F35B1B"/>
                </a:solidFill>
              </a:defRPr>
            </a:pPr>
            <a:r>
              <a:t>El caso de Salónica: La comunidad judía de Thessaloniki era una de las más importantes del mundo sefardí. Descendía en gran medida de los judíos expulsados de España en 1492. Durante siglos, la ciudad fue conocida como la "Jerusalén de los Balcanes”. </a:t>
            </a:r>
          </a:p>
          <a:p>
            <a:pPr marL="0" indent="0" algn="ctr" defTabSz="808990">
              <a:spcBef>
                <a:spcPts val="1600"/>
              </a:spcBef>
              <a:buSzTx/>
              <a:buNone/>
              <a:defRPr sz="4998">
                <a:solidFill>
                  <a:srgbClr val="F35B1B"/>
                </a:solidFill>
              </a:defRPr>
            </a:pPr>
            <a:r>
              <a:t>Vivían unos 60.000 judios sefardies en 1939. La persecución contra los judíos griegos comenzó en 1942, se extendió durante todo 1943 y concluyó dramáticamente con el envío de 1.800 judíos  y 1.700 judíos de las islas de Corfú y Rodas,</a:t>
            </a:r>
          </a:p>
          <a:p>
            <a:pPr marL="0" indent="0" algn="ctr" defTabSz="808990">
              <a:spcBef>
                <a:spcPts val="1600"/>
              </a:spcBef>
              <a:buSzTx/>
              <a:buNone/>
              <a:defRPr sz="4998">
                <a:solidFill>
                  <a:srgbClr val="F35B1B"/>
                </a:solidFill>
              </a:defRPr>
            </a:pPr>
            <a:r>
              <a:t>De todas las ciudades europeas ocupadas por los nazis, Salónica fue la que más víctimas judías registró: de una población de 56.000 personas, 54.050 fueron exterminadas en Auschwitz, Bikernau y Bergen-Belsen. El éxito del hostigamiento y deportación de los judíos de Salónica fue un dudoso mérito de Adolf Eichmann. </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1" name="vídeo-pegado.png" descr="vídeo-pegado.png"/>
          <p:cNvPicPr>
            <a:picLocks noChangeAspect="1"/>
          </p:cNvPicPr>
          <p:nvPr/>
        </p:nvPicPr>
        <p:blipFill>
          <a:blip r:embed="rId2">
            <a:extLst/>
          </a:blip>
          <a:stretch>
            <a:fillRect/>
          </a:stretch>
        </p:blipFill>
        <p:spPr>
          <a:xfrm>
            <a:off x="265471" y="-821796"/>
            <a:ext cx="24236042" cy="15359592"/>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3" name="El Holocausto en Macedonia"/>
          <p:cNvSpPr txBox="1"/>
          <p:nvPr>
            <p:ph type="title"/>
          </p:nvPr>
        </p:nvSpPr>
        <p:spPr>
          <a:xfrm>
            <a:off x="2374900" y="977900"/>
            <a:ext cx="19621500" cy="1888133"/>
          </a:xfrm>
          <a:prstGeom prst="rect">
            <a:avLst/>
          </a:prstGeom>
        </p:spPr>
        <p:txBody>
          <a:bodyPr/>
          <a:lstStyle/>
          <a:p>
            <a:pPr/>
            <a:r>
              <a:t>El Holocausto en Macedonia</a:t>
            </a:r>
          </a:p>
        </p:txBody>
      </p:sp>
      <p:sp>
        <p:nvSpPr>
          <p:cNvPr id="204" name="Esencialmente ocurrió en dos ciudades: Monastir y Skopje, capital macedonia…"/>
          <p:cNvSpPr txBox="1"/>
          <p:nvPr>
            <p:ph type="body" idx="1"/>
          </p:nvPr>
        </p:nvSpPr>
        <p:spPr>
          <a:xfrm>
            <a:off x="877887" y="2667595"/>
            <a:ext cx="22643704" cy="9956205"/>
          </a:xfrm>
          <a:prstGeom prst="rect">
            <a:avLst/>
          </a:prstGeom>
        </p:spPr>
        <p:txBody>
          <a:bodyPr/>
          <a:lstStyle/>
          <a:p>
            <a:pPr marL="674623" indent="-674623" algn="just" defTabSz="685165">
              <a:spcBef>
                <a:spcPts val="4800"/>
              </a:spcBef>
              <a:buBlip>
                <a:blip r:embed="rId2"/>
              </a:buBlip>
              <a:defRPr sz="3734">
                <a:solidFill>
                  <a:srgbClr val="EE6735"/>
                </a:solidFill>
                <a:latin typeface="Arial Black"/>
                <a:ea typeface="Arial Black"/>
                <a:cs typeface="Arial Black"/>
                <a:sym typeface="Arial Black"/>
              </a:defRPr>
            </a:pPr>
            <a:r>
              <a:t>Esencialmente ocurrió en dos ciudades: Monastir y Skopje, capital macedonia</a:t>
            </a:r>
          </a:p>
          <a:p>
            <a:pPr marL="674623" indent="-674623" algn="just" defTabSz="685165">
              <a:spcBef>
                <a:spcPts val="4800"/>
              </a:spcBef>
              <a:buBlip>
                <a:blip r:embed="rId2"/>
              </a:buBlip>
              <a:defRPr sz="3403">
                <a:solidFill>
                  <a:srgbClr val="EE6735"/>
                </a:solidFill>
                <a:latin typeface="Arial Black"/>
                <a:ea typeface="Arial Black"/>
                <a:cs typeface="Arial Black"/>
                <a:sym typeface="Arial Black"/>
              </a:defRPr>
            </a:pPr>
            <a:r>
              <a:t>En Monastir (actual Bitola), fueron asesinados prácticamente todos los miembros de la comunidad judía.Las cifras más aceptadas por los historiadores indican que 3.276 judíos de Monastir fueron detenidos por las autoridades búlgaras el 11 de marzo de 1943, concentrados en el campo de tránsito de Monopol, en Skopie, y posteriormente deportados al campo de exterminio de Treblinka extermination camp entre el 22 y el 29 de marzo de 1943. Ninguno de los 3.276 deportados sobrevivió. Otras fuentes elevan esa cifra hasta los 3.800.</a:t>
            </a:r>
          </a:p>
          <a:p>
            <a:pPr marL="674623" indent="-674623" algn="just" defTabSz="685165">
              <a:spcBef>
                <a:spcPts val="4800"/>
              </a:spcBef>
              <a:buBlip>
                <a:blip r:embed="rId2"/>
              </a:buBlip>
              <a:defRPr sz="3403">
                <a:solidFill>
                  <a:srgbClr val="EE6735"/>
                </a:solidFill>
                <a:latin typeface="Arial Black"/>
                <a:ea typeface="Arial Black"/>
                <a:cs typeface="Arial Black"/>
                <a:sym typeface="Arial Black"/>
              </a:defRPr>
            </a:pPr>
            <a:r>
              <a:t>En la noche del 10 al 11 de marzo de 1943, las ciudades de Bitola, Shtip y Skopje fueron bloqueadas, y los barrios judíos fueron rodeados por tropas y policías búlgaros. En la madrugada del 11 de marzo, comenzó la redada de los judíos.En el territorio de la actual Macedonia del Norte, fueron asesinados durante el Holocausto aproximadamente 7.144–7.148 judíos, es decir, alrededor del 98 % de la población judía local. Fue una de las tasas de exterminio más altas de Europa. Destino final: Treblinka. </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6" name="vídeo-pegado.png" descr="vídeo-pegado.png"/>
          <p:cNvPicPr>
            <a:picLocks noChangeAspect="1"/>
          </p:cNvPicPr>
          <p:nvPr/>
        </p:nvPicPr>
        <p:blipFill>
          <a:blip r:embed="rId2">
            <a:extLst/>
          </a:blip>
          <a:stretch>
            <a:fillRect/>
          </a:stretch>
        </p:blipFill>
        <p:spPr>
          <a:xfrm>
            <a:off x="1166169" y="338063"/>
            <a:ext cx="21467889" cy="13417432"/>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8" name="Datos totales del Holocausto en Grecia"/>
          <p:cNvSpPr txBox="1"/>
          <p:nvPr>
            <p:ph type="title"/>
          </p:nvPr>
        </p:nvSpPr>
        <p:spPr>
          <a:prstGeom prst="rect">
            <a:avLst/>
          </a:prstGeom>
        </p:spPr>
        <p:txBody>
          <a:bodyPr/>
          <a:lstStyle/>
          <a:p>
            <a:pPr/>
            <a:r>
              <a:t>Datos totales del Holocausto en Grecia</a:t>
            </a:r>
          </a:p>
        </p:txBody>
      </p:sp>
      <p:sp>
        <p:nvSpPr>
          <p:cNvPr id="209" name="Antes de la Segunda Guerra Mundial vivían en Grecia aproximadamente 72.000–77.000 judíos. Durante el Holocausto fueron asesinados alrededor de 58.000–67.000, es decir, cerca del 83–87 % de la población judía del país. Se trata de una de las tasas de exte"/>
          <p:cNvSpPr txBox="1"/>
          <p:nvPr>
            <p:ph type="body" idx="1"/>
          </p:nvPr>
        </p:nvSpPr>
        <p:spPr>
          <a:prstGeom prst="rect">
            <a:avLst/>
          </a:prstGeom>
        </p:spPr>
        <p:txBody>
          <a:bodyPr/>
          <a:lstStyle/>
          <a:p>
            <a:pPr marL="0" indent="0" algn="just" defTabSz="457200">
              <a:spcBef>
                <a:spcPts val="0"/>
              </a:spcBef>
              <a:buSzTx/>
              <a:buNone/>
              <a:defRPr sz="6300">
                <a:solidFill>
                  <a:srgbClr val="DFE528"/>
                </a:solidFill>
                <a:latin typeface="Times Roman"/>
                <a:ea typeface="Times Roman"/>
                <a:cs typeface="Times Roman"/>
                <a:sym typeface="Times Roman"/>
              </a:defRPr>
            </a:pPr>
            <a:r>
              <a:t>Antes de la Segunda Guerra Mundial vivían en Grecia aproximadamente </a:t>
            </a:r>
            <a:r>
              <a:rPr b="1"/>
              <a:t>72.000–77.000 judíos</a:t>
            </a:r>
            <a:r>
              <a:t>. Durante el Holocausto fueron asesinados alrededor de </a:t>
            </a:r>
            <a:r>
              <a:rPr b="1"/>
              <a:t>58.000–67.000</a:t>
            </a:r>
            <a:r>
              <a:t>, es decir, cerca del </a:t>
            </a:r>
            <a:r>
              <a:rPr b="1"/>
              <a:t>83–87 %</a:t>
            </a:r>
            <a:r>
              <a:t> de la población judía del país. Se trata de una de las tasas de exterminio más altas de Europa.</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3">
            <a:satOff val="20823"/>
            <a:lumOff val="10104"/>
          </a:schemeClr>
        </a:solidFill>
      </p:bgPr>
    </p:bg>
    <p:spTree>
      <p:nvGrpSpPr>
        <p:cNvPr id="1" name=""/>
        <p:cNvGrpSpPr/>
        <p:nvPr/>
      </p:nvGrpSpPr>
      <p:grpSpPr>
        <a:xfrm>
          <a:off x="0" y="0"/>
          <a:ext cx="0" cy="0"/>
          <a:chOff x="0" y="0"/>
          <a:chExt cx="0" cy="0"/>
        </a:xfrm>
      </p:grpSpPr>
      <p:sp>
        <p:nvSpPr>
          <p:cNvPr id="211" name="Mientras en España reina el silencio, la diplomacia en el exterior actúa"/>
          <p:cNvSpPr txBox="1"/>
          <p:nvPr>
            <p:ph type="title"/>
          </p:nvPr>
        </p:nvSpPr>
        <p:spPr>
          <a:xfrm>
            <a:off x="2381250" y="984250"/>
            <a:ext cx="19621500" cy="2679700"/>
          </a:xfrm>
          <a:prstGeom prst="rect">
            <a:avLst/>
          </a:prstGeom>
        </p:spPr>
        <p:txBody>
          <a:bodyPr/>
          <a:lstStyle>
            <a:lvl1pPr>
              <a:defRPr>
                <a:solidFill>
                  <a:srgbClr val="EE1E31"/>
                </a:solidFill>
              </a:defRPr>
            </a:lvl1pPr>
          </a:lstStyle>
          <a:p>
            <a:pPr/>
            <a:r>
              <a:t>Mientras en España reina el silencio, la diplomacia en el exterior actúa</a:t>
            </a:r>
          </a:p>
        </p:txBody>
      </p:sp>
      <p:sp>
        <p:nvSpPr>
          <p:cNvPr id="212" name="Sebastián Romero Radigales. Como Cónsul General de España en Atenas durante la Segunda Guerra Mundial, logró salvar la vida de más de 600 judíos sefardíes (en Atenas y Salónica) de ser deportados a los campos de concentración nazis.…"/>
          <p:cNvSpPr txBox="1"/>
          <p:nvPr>
            <p:ph type="body" sz="half" idx="1"/>
          </p:nvPr>
        </p:nvSpPr>
        <p:spPr>
          <a:xfrm>
            <a:off x="9014387" y="5029200"/>
            <a:ext cx="13918904" cy="8546336"/>
          </a:xfrm>
          <a:prstGeom prst="rect">
            <a:avLst/>
          </a:prstGeom>
        </p:spPr>
        <p:txBody>
          <a:bodyPr/>
          <a:lstStyle/>
          <a:p>
            <a:pPr marL="0" indent="0" algn="just" defTabSz="406908">
              <a:spcBef>
                <a:spcPts val="0"/>
              </a:spcBef>
              <a:buSzTx/>
              <a:buNone/>
              <a:defRPr sz="3471">
                <a:solidFill>
                  <a:srgbClr val="000000"/>
                </a:solidFill>
                <a:latin typeface="Arial"/>
                <a:ea typeface="Arial"/>
                <a:cs typeface="Arial"/>
                <a:sym typeface="Arial"/>
              </a:defRPr>
            </a:pPr>
            <a:r>
              <a:t> </a:t>
            </a:r>
            <a:r>
              <a:rPr b="1"/>
              <a:t>Sebastián Romero Radigales</a:t>
            </a:r>
            <a:r>
              <a:t>. Como Cónsul General de España en Atenas durante la Segunda Guerra Mundial, logró salvar la vida de más de 600 judíos sefardíes (en Atenas y Salónica) de ser deportados a los campos de concentración nazis. </a:t>
            </a:r>
          </a:p>
          <a:p>
            <a:pPr marL="0" indent="0" algn="just" defTabSz="406908">
              <a:spcBef>
                <a:spcPts val="0"/>
              </a:spcBef>
              <a:buSzTx/>
              <a:buNone/>
              <a:defRPr sz="3471">
                <a:solidFill>
                  <a:srgbClr val="000000"/>
                </a:solidFill>
                <a:latin typeface="Arial"/>
                <a:ea typeface="Arial"/>
                <a:cs typeface="Arial"/>
                <a:sym typeface="Arial"/>
              </a:defRPr>
            </a:pPr>
          </a:p>
          <a:p>
            <a:pPr marL="0" indent="0" algn="just" defTabSz="406908">
              <a:spcBef>
                <a:spcPts val="0"/>
              </a:spcBef>
              <a:buSzTx/>
              <a:buNone/>
              <a:defRPr b="1" sz="3471">
                <a:solidFill>
                  <a:srgbClr val="000000"/>
                </a:solidFill>
                <a:latin typeface="Arial"/>
                <a:ea typeface="Arial"/>
                <a:cs typeface="Arial"/>
                <a:sym typeface="Arial"/>
              </a:defRPr>
            </a:pPr>
            <a:r>
              <a:t>Sus acciones principales</a:t>
            </a:r>
          </a:p>
          <a:p>
            <a:pPr marL="406908" indent="-282575" algn="just" defTabSz="406908">
              <a:spcBef>
                <a:spcPts val="1000"/>
              </a:spcBef>
              <a:buSzPct val="125000"/>
              <a:buFont typeface="Arial"/>
              <a:buChar char="•"/>
              <a:defRPr sz="3471">
                <a:solidFill>
                  <a:srgbClr val="000000"/>
                </a:solidFill>
                <a:latin typeface="Arial"/>
                <a:ea typeface="Arial"/>
                <a:cs typeface="Arial"/>
                <a:sym typeface="Arial"/>
              </a:defRPr>
            </a:pPr>
            <a:r>
              <a:rPr b="1"/>
              <a:t>Protección diplomática:</a:t>
            </a:r>
            <a:r>
              <a:t> Utilizó subterfugios legales y su posición para proteger a judíos de origen sefardí, emitiendo documentación que acreditaba su nacionalidad española. </a:t>
            </a:r>
          </a:p>
          <a:p>
            <a:pPr marL="406908" indent="-282575" algn="just" defTabSz="406908">
              <a:spcBef>
                <a:spcPts val="1000"/>
              </a:spcBef>
              <a:buSzPct val="125000"/>
              <a:buFont typeface="Arial"/>
              <a:buChar char="•"/>
              <a:defRPr sz="3471">
                <a:solidFill>
                  <a:srgbClr val="000000"/>
                </a:solidFill>
                <a:latin typeface="Arial"/>
                <a:ea typeface="Arial"/>
                <a:cs typeface="Arial"/>
                <a:sym typeface="Arial"/>
              </a:defRPr>
            </a:pPr>
            <a:r>
              <a:rPr b="1"/>
              <a:t>Parada de deportaciones:</a:t>
            </a:r>
            <a:r>
              <a:t> Intervino activamente para evitar que los judíos fueran enviados a los campos de exterminio y logró la liberación de algunos que ya habían sido deportados. </a:t>
            </a:r>
          </a:p>
          <a:p>
            <a:pPr marL="406908" indent="-282575" algn="just" defTabSz="406908">
              <a:spcBef>
                <a:spcPts val="1000"/>
              </a:spcBef>
              <a:buSzPct val="125000"/>
              <a:buFont typeface="Arial"/>
              <a:buChar char="•"/>
              <a:defRPr sz="3471">
                <a:solidFill>
                  <a:srgbClr val="000000"/>
                </a:solidFill>
                <a:latin typeface="Arial"/>
                <a:ea typeface="Arial"/>
                <a:cs typeface="Arial"/>
                <a:sym typeface="Arial"/>
              </a:defRPr>
            </a:pPr>
            <a:r>
              <a:rPr b="1"/>
              <a:t>Alimentos y refugio:</a:t>
            </a:r>
            <a:r>
              <a:t> Brindó asistencia humanitaria constante a los perseguidos en Grecia y luchó para que sus bienes no fueran confiscados por las autoridades ocupantes</a:t>
            </a:r>
          </a:p>
        </p:txBody>
      </p:sp>
      <p:pic>
        <p:nvPicPr>
          <p:cNvPr id="213" name="ImgSharepoint.ashx.jpeg" descr="ImgSharepoint.ashx.jpeg"/>
          <p:cNvPicPr>
            <a:picLocks noChangeAspect="1"/>
          </p:cNvPicPr>
          <p:nvPr/>
        </p:nvPicPr>
        <p:blipFill>
          <a:blip r:embed="rId2">
            <a:extLst/>
          </a:blip>
          <a:stretch>
            <a:fillRect/>
          </a:stretch>
        </p:blipFill>
        <p:spPr>
          <a:xfrm>
            <a:off x="871984" y="3319618"/>
            <a:ext cx="7748224" cy="10761421"/>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3">
            <a:satOff val="20823"/>
            <a:lumOff val="10104"/>
          </a:schemeClr>
        </a:solidFill>
      </p:bgPr>
    </p:bg>
    <p:spTree>
      <p:nvGrpSpPr>
        <p:cNvPr id="1" name=""/>
        <p:cNvGrpSpPr/>
        <p:nvPr/>
      </p:nvGrpSpPr>
      <p:grpSpPr>
        <a:xfrm>
          <a:off x="0" y="0"/>
          <a:ext cx="0" cy="0"/>
          <a:chOff x="0" y="0"/>
          <a:chExt cx="0" cy="0"/>
        </a:xfrm>
      </p:grpSpPr>
      <p:sp>
        <p:nvSpPr>
          <p:cNvPr id="215" name="El caso Sanz Briz en Budapest"/>
          <p:cNvSpPr txBox="1"/>
          <p:nvPr>
            <p:ph type="title"/>
          </p:nvPr>
        </p:nvSpPr>
        <p:spPr>
          <a:prstGeom prst="rect">
            <a:avLst/>
          </a:prstGeom>
        </p:spPr>
        <p:txBody>
          <a:bodyPr/>
          <a:lstStyle/>
          <a:p>
            <a:pPr/>
            <a:r>
              <a:t>El caso Sanz Briz en Budapest</a:t>
            </a:r>
          </a:p>
        </p:txBody>
      </p:sp>
      <p:sp>
        <p:nvSpPr>
          <p:cNvPr id="216" name="Ángel Sanz Briz, diplomático conocido como El ángel de Budapest. En 1944 contribuyó a salvar la vida de unos cinco mil judíos húngaros, proporcionando pasaportes españoles, en un principio a judíos que alegaban origen sefardí, y posteriormente a cualquie"/>
          <p:cNvSpPr txBox="1"/>
          <p:nvPr>
            <p:ph type="body" sz="half" idx="1"/>
          </p:nvPr>
        </p:nvSpPr>
        <p:spPr>
          <a:xfrm>
            <a:off x="8471803" y="3957207"/>
            <a:ext cx="14310807" cy="9052786"/>
          </a:xfrm>
          <a:prstGeom prst="rect">
            <a:avLst/>
          </a:prstGeom>
        </p:spPr>
        <p:txBody>
          <a:bodyPr/>
          <a:lstStyle/>
          <a:p>
            <a:pPr marL="539691" indent="-426534" algn="just" defTabSz="370331">
              <a:spcBef>
                <a:spcPts val="100"/>
              </a:spcBef>
              <a:buClr>
                <a:srgbClr val="3366CC"/>
              </a:buClr>
              <a:buSzPct val="125000"/>
              <a:buFont typeface="Helvetica"/>
              <a:buChar char="•"/>
              <a:defRPr b="1" sz="3321">
                <a:solidFill>
                  <a:srgbClr val="202122"/>
                </a:solidFill>
                <a:latin typeface="Helvetica"/>
                <a:ea typeface="Helvetica"/>
                <a:cs typeface="Helvetica"/>
                <a:sym typeface="Helvetica"/>
              </a:defRPr>
            </a:pPr>
            <a:r>
              <a:rPr sz="5508">
                <a:solidFill>
                  <a:srgbClr val="010204"/>
                </a:solidFill>
                <a:hlinkClick r:id="rId2" invalidUrl="" action="" tgtFrame="" tooltip="" history="1" highlightClick="0" endSnd="0"/>
              </a:rPr>
              <a:t>Ángel Sanz Briz</a:t>
            </a:r>
            <a:r>
              <a:rPr sz="5508">
                <a:solidFill>
                  <a:srgbClr val="010204"/>
                </a:solidFill>
              </a:rPr>
              <a:t>, </a:t>
            </a:r>
            <a:r>
              <a:rPr sz="5508">
                <a:solidFill>
                  <a:srgbClr val="010204"/>
                </a:solidFill>
                <a:hlinkClick r:id="rId3" invalidUrl="" action="" tgtFrame="" tooltip="" history="1" highlightClick="0" endSnd="0"/>
              </a:rPr>
              <a:t>diplomático</a:t>
            </a:r>
            <a:r>
              <a:rPr sz="5508">
                <a:solidFill>
                  <a:srgbClr val="010204"/>
                </a:solidFill>
              </a:rPr>
              <a:t> conocido como </a:t>
            </a:r>
            <a:r>
              <a:rPr i="1" sz="5508">
                <a:solidFill>
                  <a:srgbClr val="010204"/>
                </a:solidFill>
              </a:rPr>
              <a:t>El ángel de </a:t>
            </a:r>
            <a:r>
              <a:rPr i="1" sz="5508">
                <a:solidFill>
                  <a:srgbClr val="010204"/>
                </a:solidFill>
                <a:hlinkClick r:id="rId4" invalidUrl="" action="" tgtFrame="" tooltip="" history="1" highlightClick="0" endSnd="0"/>
              </a:rPr>
              <a:t>Budapest</a:t>
            </a:r>
            <a:r>
              <a:rPr sz="5508">
                <a:solidFill>
                  <a:srgbClr val="010204"/>
                </a:solidFill>
              </a:rPr>
              <a:t>. En 1944 contribuyó a salvar la vida de unos cinco mil judíos </a:t>
            </a:r>
            <a:r>
              <a:rPr sz="5508">
                <a:solidFill>
                  <a:srgbClr val="010204"/>
                </a:solidFill>
                <a:hlinkClick r:id="rId5" invalidUrl="" action="" tgtFrame="" tooltip="" history="1" highlightClick="0" endSnd="0"/>
              </a:rPr>
              <a:t>húngaros</a:t>
            </a:r>
            <a:r>
              <a:rPr sz="5508">
                <a:solidFill>
                  <a:srgbClr val="010204"/>
                </a:solidFill>
              </a:rPr>
              <a:t>, proporcionando </a:t>
            </a:r>
            <a:r>
              <a:rPr sz="5508">
                <a:solidFill>
                  <a:srgbClr val="010204"/>
                </a:solidFill>
                <a:hlinkClick r:id="rId6" invalidUrl="" action="" tgtFrame="" tooltip="" history="1" highlightClick="0" endSnd="0"/>
              </a:rPr>
              <a:t>pasaportes</a:t>
            </a:r>
            <a:r>
              <a:rPr sz="5508">
                <a:solidFill>
                  <a:srgbClr val="010204"/>
                </a:solidFill>
              </a:rPr>
              <a:t> españoles, en un principio a judíos que alegaban origen </a:t>
            </a:r>
            <a:r>
              <a:rPr sz="5508">
                <a:solidFill>
                  <a:srgbClr val="010204"/>
                </a:solidFill>
                <a:hlinkClick r:id="rId7" invalidUrl="" action="" tgtFrame="" tooltip="" history="1" highlightClick="0" endSnd="0"/>
              </a:rPr>
              <a:t>sefardí</a:t>
            </a:r>
            <a:r>
              <a:rPr sz="5508">
                <a:solidFill>
                  <a:srgbClr val="010204"/>
                </a:solidFill>
              </a:rPr>
              <a:t>, y posteriormente a cualquier judío perseguido. Por estos hechos, fue reconocido como «</a:t>
            </a:r>
            <a:r>
              <a:rPr sz="5508">
                <a:solidFill>
                  <a:srgbClr val="010204"/>
                </a:solidFill>
                <a:hlinkClick r:id="rId8" invalidUrl="" action="" tgtFrame="" tooltip="" history="1" highlightClick="0" endSnd="0"/>
              </a:rPr>
              <a:t>Justo entre las Naciones</a:t>
            </a:r>
            <a:r>
              <a:rPr sz="5508">
                <a:solidFill>
                  <a:srgbClr val="010204"/>
                </a:solidFill>
              </a:rPr>
              <a:t>» en 1991</a:t>
            </a:r>
            <a:r>
              <a:t>.</a:t>
            </a:r>
          </a:p>
        </p:txBody>
      </p:sp>
      <p:pic>
        <p:nvPicPr>
          <p:cNvPr id="217" name="unknown.jpg" descr="unknown.jpg"/>
          <p:cNvPicPr>
            <a:picLocks noChangeAspect="1"/>
          </p:cNvPicPr>
          <p:nvPr/>
        </p:nvPicPr>
        <p:blipFill>
          <a:blip r:embed="rId9">
            <a:extLst/>
          </a:blip>
          <a:stretch>
            <a:fillRect/>
          </a:stretch>
        </p:blipFill>
        <p:spPr>
          <a:xfrm>
            <a:off x="1225049" y="3957207"/>
            <a:ext cx="6904070" cy="9052786"/>
          </a:xfrm>
          <a:prstGeom prst="rect">
            <a:avLst/>
          </a:prstGeom>
          <a:ln w="12700">
            <a:miter lim="400000"/>
          </a:ln>
        </p:spPr>
      </p:pic>
      <p:sp>
        <p:nvSpPr>
          <p:cNvPr id="218" name="+"/>
          <p:cNvSpPr txBox="1"/>
          <p:nvPr/>
        </p:nvSpPr>
        <p:spPr>
          <a:xfrm>
            <a:off x="8908604" y="7762530"/>
            <a:ext cx="218133" cy="29898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spcBef>
                <a:spcPts val="0"/>
              </a:spcBef>
              <a:defRPr sz="1400">
                <a:solidFill>
                  <a:srgbClr val="70757A"/>
                </a:solidFill>
                <a:latin typeface="Arial"/>
                <a:ea typeface="Arial"/>
                <a:cs typeface="Arial"/>
                <a:sym typeface="Arial"/>
              </a:defRPr>
            </a:lvl1pPr>
          </a:lstStyle>
          <a:p>
            <a:pPr/>
            <a:r>
              <a:t>+</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0" name="El Embajador de España en Francia, José Félix Lequerica, interviene y no es una cuestión baladí"/>
          <p:cNvSpPr txBox="1"/>
          <p:nvPr>
            <p:ph type="title"/>
          </p:nvPr>
        </p:nvSpPr>
        <p:spPr>
          <a:prstGeom prst="rect">
            <a:avLst/>
          </a:prstGeom>
        </p:spPr>
        <p:txBody>
          <a:bodyPr/>
          <a:lstStyle>
            <a:lvl1pPr defTabSz="693419">
              <a:defRPr spc="-166" sz="5544"/>
            </a:lvl1pPr>
          </a:lstStyle>
          <a:p>
            <a:pPr/>
            <a:r>
              <a:t>El Embajador de España en Francia, José Félix Lequerica, interviene y no es una cuestión baladí</a:t>
            </a:r>
          </a:p>
        </p:txBody>
      </p:sp>
      <p:sp>
        <p:nvSpPr>
          <p:cNvPr id="221" name="José Félix de Lequerica -un hombre de absoluta confianza de Franco que llegaría a desempeñar el cargo de ministro de Asuntos Exteriores, escribiría al diplomático destinado en Budapest la siguiente nota verbal:”El 23 de octubre de 1944 Lequerica envió un"/>
          <p:cNvSpPr txBox="1"/>
          <p:nvPr>
            <p:ph type="body" sz="half" idx="1"/>
          </p:nvPr>
        </p:nvSpPr>
        <p:spPr>
          <a:xfrm>
            <a:off x="8859842" y="4546600"/>
            <a:ext cx="14031462" cy="8478270"/>
          </a:xfrm>
          <a:prstGeom prst="rect">
            <a:avLst/>
          </a:prstGeom>
        </p:spPr>
        <p:txBody>
          <a:bodyPr/>
          <a:lstStyle/>
          <a:p>
            <a:pPr marL="0" indent="0" algn="just" defTabSz="214884">
              <a:spcBef>
                <a:spcPts val="0"/>
              </a:spcBef>
              <a:buSzTx/>
              <a:buNone/>
              <a:defRPr sz="3196">
                <a:solidFill>
                  <a:srgbClr val="C1D313"/>
                </a:solidFill>
                <a:latin typeface="Helvetica Neue"/>
                <a:ea typeface="Helvetica Neue"/>
                <a:cs typeface="Helvetica Neue"/>
                <a:sym typeface="Helvetica Neue"/>
              </a:defRPr>
            </a:pPr>
            <a:r>
              <a:t>José Félix de Lequerica -un hombre de absoluta confianza de Franco que llegaría a desempeñar el cargo de ministro de Asuntos Exteriores, escribiría al diplomático destinado en Budapest la siguiente nota verbal:”El 23 de octubre de 1944 Lequerica envió un telegrama a la Legación de Budapest para que salvase a los judíos del Holocausto</a:t>
            </a:r>
            <a:r>
              <a:rPr u="sng"/>
              <a:t>: “Embajador Washington a petición representante Congreso Judío Mundial ruega se extienda protección a mayor número judíos perseguidos. Sírvase VE informar en qué forma se puede atender lo solicitado con mayor espíritu de benevolencia y humanidad tratando de buscar soluciones prácticas para que la actuación de esa legación resulte lo más eficaz posible y abarque en primer lugar a los </a:t>
            </a:r>
            <a:r>
              <a:rPr b="1" u="sng"/>
              <a:t>sefarditas de nacionalidad española, </a:t>
            </a:r>
            <a:r>
              <a:rPr u="sng"/>
              <a:t>en segundo lugar a los de origen español y</a:t>
            </a:r>
            <a:r>
              <a:rPr b="1" u="sng"/>
              <a:t> finalmente el mayor número posible de los demás israelitas </a:t>
            </a:r>
            <a:r>
              <a:rPr u="sng"/>
              <a:t>[</a:t>
            </a:r>
            <a:r>
              <a:rPr i="1" u="sng"/>
              <a:t>sic</a:t>
            </a:r>
            <a:r>
              <a:rPr u="sng"/>
              <a:t>]”. Por un lado, el régimen era oficialmente todavía pronazi, o al menos así lo eran una parte de sus dirigentes, como Carrero Blanco, pero, por otra parte, alentaba la salvación de judíos en Budapest. </a:t>
            </a:r>
          </a:p>
        </p:txBody>
      </p:sp>
      <p:pic>
        <p:nvPicPr>
          <p:cNvPr id="222" name="unknown.jpg" descr="unknown.jpg"/>
          <p:cNvPicPr>
            <a:picLocks noChangeAspect="1"/>
          </p:cNvPicPr>
          <p:nvPr/>
        </p:nvPicPr>
        <p:blipFill>
          <a:blip r:embed="rId2">
            <a:extLst/>
          </a:blip>
          <a:stretch>
            <a:fillRect/>
          </a:stretch>
        </p:blipFill>
        <p:spPr>
          <a:xfrm>
            <a:off x="1818520" y="7454336"/>
            <a:ext cx="203201" cy="203201"/>
          </a:xfrm>
          <a:prstGeom prst="rect">
            <a:avLst/>
          </a:prstGeom>
          <a:ln w="12700">
            <a:miter lim="400000"/>
          </a:ln>
        </p:spPr>
      </p:pic>
      <p:pic>
        <p:nvPicPr>
          <p:cNvPr id="223" name="unknown.jpg" descr="unknown.jpg"/>
          <p:cNvPicPr>
            <a:picLocks noChangeAspect="1"/>
          </p:cNvPicPr>
          <p:nvPr/>
        </p:nvPicPr>
        <p:blipFill>
          <a:blip r:embed="rId3">
            <a:extLst/>
          </a:blip>
          <a:stretch>
            <a:fillRect/>
          </a:stretch>
        </p:blipFill>
        <p:spPr>
          <a:xfrm>
            <a:off x="853083" y="5551696"/>
            <a:ext cx="7774744" cy="5453925"/>
          </a:xfrm>
          <a:prstGeom prst="rect">
            <a:avLst/>
          </a:prstGeom>
          <a:ln w="12700">
            <a:miter lim="400000"/>
          </a:ln>
        </p:spPr>
      </p:pic>
      <p:sp>
        <p:nvSpPr>
          <p:cNvPr id="224" name="Artehistoria"/>
          <p:cNvSpPr txBox="1"/>
          <p:nvPr/>
        </p:nvSpPr>
        <p:spPr>
          <a:xfrm>
            <a:off x="1818520" y="6847229"/>
            <a:ext cx="885082" cy="121421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spcBef>
                <a:spcPts val="0"/>
              </a:spcBef>
              <a:defRPr sz="2000">
                <a:solidFill>
                  <a:srgbClr val="1A0DAB"/>
                </a:solidFill>
                <a:latin typeface="Arial"/>
                <a:ea typeface="Arial"/>
                <a:cs typeface="Arial"/>
                <a:sym typeface="Arial"/>
              </a:defRPr>
            </a:pPr>
          </a:p>
          <a:p>
            <a:pPr defTabSz="457200">
              <a:spcBef>
                <a:spcPts val="0"/>
              </a:spcBef>
              <a:defRPr sz="2000">
                <a:solidFill>
                  <a:srgbClr val="1A0DAB"/>
                </a:solidFill>
                <a:latin typeface="Arial"/>
                <a:ea typeface="Arial"/>
                <a:cs typeface="Arial"/>
                <a:sym typeface="Arial"/>
              </a:defRPr>
            </a:pPr>
          </a:p>
          <a:p>
            <a:pPr defTabSz="457200">
              <a:spcBef>
                <a:spcPts val="0"/>
              </a:spcBef>
              <a:defRPr sz="1200">
                <a:solidFill>
                  <a:srgbClr val="1F1F1F"/>
                </a:solidFill>
                <a:latin typeface="Arial"/>
                <a:ea typeface="Arial"/>
                <a:cs typeface="Arial"/>
                <a:sym typeface="Arial"/>
              </a:defRPr>
            </a:pPr>
          </a:p>
          <a:p>
            <a:pPr defTabSz="457200">
              <a:spcBef>
                <a:spcPts val="0"/>
              </a:spcBef>
              <a:defRPr sz="1200">
                <a:solidFill>
                  <a:srgbClr val="636363"/>
                </a:solidFill>
                <a:latin typeface="Arial"/>
                <a:ea typeface="Arial"/>
                <a:cs typeface="Arial"/>
                <a:sym typeface="Arial"/>
              </a:defRPr>
            </a:pPr>
            <a:r>
              <a:t>Artehistoria</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6" name="diplomaticos.jpg" descr="diplomaticos.jpg"/>
          <p:cNvPicPr>
            <a:picLocks noChangeAspect="1"/>
          </p:cNvPicPr>
          <p:nvPr/>
        </p:nvPicPr>
        <p:blipFill>
          <a:blip r:embed="rId2">
            <a:extLst/>
          </a:blip>
          <a:stretch>
            <a:fillRect/>
          </a:stretch>
        </p:blipFill>
        <p:spPr>
          <a:xfrm>
            <a:off x="6765229" y="309295"/>
            <a:ext cx="9376144" cy="13236907"/>
          </a:xfrm>
          <a:prstGeom prst="rect">
            <a:avLst/>
          </a:prstGeom>
          <a:ln w="25400">
            <a:solidFill>
              <a:srgbClr val="F3F7F5"/>
            </a:solidFill>
            <a:miter lim="400000"/>
          </a:ln>
          <a:effectLst>
            <a:outerShdw sx="100000" sy="100000" kx="0" ky="0" algn="b" rotWithShape="0" blurRad="50800" dist="25400" dir="3600000">
              <a:srgbClr val="000000">
                <a:alpha val="70000"/>
              </a:srgbClr>
            </a:outerShdw>
          </a:effectLst>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8" name="Muchos diplomáticos españoles trabajaron en pro de los judíos"/>
          <p:cNvSpPr txBox="1"/>
          <p:nvPr>
            <p:ph type="title"/>
          </p:nvPr>
        </p:nvSpPr>
        <p:spPr>
          <a:prstGeom prst="rect">
            <a:avLst/>
          </a:prstGeom>
        </p:spPr>
        <p:txBody>
          <a:bodyPr/>
          <a:lstStyle/>
          <a:p>
            <a:pPr/>
            <a:r>
              <a:t>Muchos diplomáticos españoles trabajaron en pro de los judíos</a:t>
            </a:r>
          </a:p>
        </p:txBody>
      </p:sp>
      <p:sp>
        <p:nvSpPr>
          <p:cNvPr id="229" name="Eduardo Propper de Callejón, diplomático. Mientras estuvo destacado en la embajada de París, prestó su ayuda para la huida de miles de judíos perseguidos desde la Francia ocupada hacia España, hechos por los que fue distinguido como Justo entre las Nacio"/>
          <p:cNvSpPr txBox="1"/>
          <p:nvPr>
            <p:ph type="body" idx="1"/>
          </p:nvPr>
        </p:nvSpPr>
        <p:spPr>
          <a:xfrm>
            <a:off x="1054100" y="4459882"/>
            <a:ext cx="21423115" cy="8301436"/>
          </a:xfrm>
          <a:prstGeom prst="rect">
            <a:avLst/>
          </a:prstGeom>
          <a:blipFill>
            <a:blip r:embed="rId2"/>
          </a:blipFill>
        </p:spPr>
        <p:txBody>
          <a:bodyPr/>
          <a:lstStyle/>
          <a:p>
            <a:pPr marL="0" indent="0" algn="just" defTabSz="817244">
              <a:spcBef>
                <a:spcPts val="0"/>
              </a:spcBef>
              <a:buSzTx/>
              <a:buNone/>
              <a:defRPr sz="3366">
                <a:solidFill>
                  <a:srgbClr val="C53621"/>
                </a:solidFill>
              </a:defRPr>
            </a:pPr>
            <a:r>
              <a:rPr u="sng">
                <a:hlinkClick r:id="rId3" invalidUrl="" action="" tgtFrame="" tooltip="" history="1" highlightClick="0" endSnd="0"/>
              </a:rPr>
              <a:t>Eduardo Propper de Callejón</a:t>
            </a:r>
            <a:r>
              <a:rPr u="sng"/>
              <a:t>, </a:t>
            </a:r>
            <a:r>
              <a:t>diplomático. Mientras estuvo destacado en la embajada de </a:t>
            </a:r>
            <a:r>
              <a:rPr>
                <a:hlinkClick r:id="rId4" invalidUrl="" action="" tgtFrame="" tooltip="" history="1" highlightClick="0" endSnd="0"/>
              </a:rPr>
              <a:t>París</a:t>
            </a:r>
            <a:r>
              <a:t>, prestó su ayuda para la huida de miles de judíos perseguidos desde la </a:t>
            </a:r>
            <a:r>
              <a:rPr>
                <a:hlinkClick r:id="rId5" invalidUrl="" action="" tgtFrame="" tooltip="" history="1" highlightClick="0" endSnd="0"/>
              </a:rPr>
              <a:t>Francia ocupada</a:t>
            </a:r>
            <a:r>
              <a:t> hacia España, hechos por los que fue distinguido como Justo entre las Naciones en 2007.</a:t>
            </a:r>
          </a:p>
          <a:p>
            <a:pPr marL="0" indent="0" algn="just" defTabSz="817244">
              <a:spcBef>
                <a:spcPts val="0"/>
              </a:spcBef>
              <a:buSzTx/>
              <a:buNone/>
              <a:defRPr sz="3366">
                <a:solidFill>
                  <a:srgbClr val="C53621"/>
                </a:solidFill>
              </a:defRPr>
            </a:pPr>
            <a:r>
              <a:rPr u="sng">
                <a:hlinkClick r:id="rId6" invalidUrl="" action="" tgtFrame="" tooltip="" history="1" highlightClick="0" endSnd="0"/>
              </a:rPr>
              <a:t>Bernardo Rolland de Miota</a:t>
            </a:r>
            <a:r>
              <a:rPr u="sng"/>
              <a:t>, </a:t>
            </a:r>
            <a:r>
              <a:t>diplomático que, desde su posición de cónsul general de España en París (1939-1943) evitó la confiscación de los bienes de un puñado de judíos sefarditas. Intercedió por 14 judíos españoles enviados al </a:t>
            </a:r>
            <a:r>
              <a:rPr>
                <a:hlinkClick r:id="rId7" invalidUrl="" action="" tgtFrame="" tooltip="" history="1" highlightClick="0" endSnd="0"/>
              </a:rPr>
              <a:t>campo de Drancy</a:t>
            </a:r>
            <a:r>
              <a:t> y organizó la repatriación de otros 77, trabajo que terminó </a:t>
            </a:r>
            <a:r>
              <a:rPr>
                <a:hlinkClick r:id="rId8" invalidUrl="" action="" tgtFrame="" tooltip="" history="1" highlightClick="0" endSnd="0"/>
              </a:rPr>
              <a:t>Alfonso Fiscowich</a:t>
            </a:r>
            <a:r>
              <a:t>. Su actuación en favor de los judíos provocó graves tensiones con las autoridades alemanas de la Francia ocupada y con el entonces embajador de España, </a:t>
            </a:r>
            <a:r>
              <a:rPr>
                <a:hlinkClick r:id="rId9" invalidUrl="" action="" tgtFrame="" tooltip="" history="1" highlightClick="0" endSnd="0"/>
              </a:rPr>
              <a:t>José Félix de Lequerica</a:t>
            </a:r>
            <a:r>
              <a:t>.</a:t>
            </a:r>
          </a:p>
          <a:p>
            <a:pPr marL="0" indent="0" algn="just" defTabSz="817244">
              <a:spcBef>
                <a:spcPts val="0"/>
              </a:spcBef>
              <a:buSzTx/>
              <a:buNone/>
              <a:defRPr sz="3366">
                <a:solidFill>
                  <a:srgbClr val="C53621"/>
                </a:solidFill>
              </a:defRPr>
            </a:pPr>
            <a:r>
              <a:rPr u="sng">
                <a:hlinkClick r:id="rId10" invalidUrl="" action="" tgtFrame="" tooltip="" history="1" highlightClick="0" endSnd="0"/>
              </a:rPr>
              <a:t>José Rojas Moreno</a:t>
            </a:r>
            <a:r>
              <a:t>, diplomático que, desde su posición como embajador de España en </a:t>
            </a:r>
            <a:r>
              <a:rPr>
                <a:hlinkClick r:id="rId11" invalidUrl="" action="" tgtFrame="" tooltip="" history="1" highlightClick="0" endSnd="0"/>
              </a:rPr>
              <a:t>Bucarest</a:t>
            </a:r>
            <a:r>
              <a:t> (1941-43), consiguió que se revocasen los decretos de expulsión dictados contra un grupo de judíos sefarditas y la promesa formal de que, en el futuro, ninguno de ellos sería expulsado.</a:t>
            </a:r>
          </a:p>
          <a:p>
            <a:pPr marL="0" indent="0" algn="just" defTabSz="817244">
              <a:spcBef>
                <a:spcPts val="0"/>
              </a:spcBef>
              <a:buSzTx/>
              <a:buNone/>
              <a:defRPr sz="3366">
                <a:solidFill>
                  <a:srgbClr val="C53621"/>
                </a:solidFill>
              </a:defRPr>
            </a:pPr>
            <a:r>
              <a:rPr u="sng">
                <a:hlinkClick r:id="rId12" invalidUrl="" action="" tgtFrame="" tooltip="" history="1" highlightClick="0" endSnd="0"/>
              </a:rPr>
              <a:t>Miguel Ángel de Muguiro</a:t>
            </a:r>
            <a:r>
              <a:rPr u="sng"/>
              <a:t>,</a:t>
            </a:r>
            <a:r>
              <a:t> diplomático que, desde su puesto en la embajada de España en </a:t>
            </a:r>
            <a:r>
              <a:rPr>
                <a:hlinkClick r:id="rId13" invalidUrl="" action="" tgtFrame="" tooltip="" history="1" highlightClick="0" endSnd="0"/>
              </a:rPr>
              <a:t>Budapest</a:t>
            </a:r>
            <a:r>
              <a:t>, contribuyó a la salvación de judíos perseguidos por el gobierno proalemán de </a:t>
            </a:r>
            <a:r>
              <a:rPr>
                <a:hlinkClick r:id="rId14" invalidUrl="" action="" tgtFrame="" tooltip="" history="1" highlightClick="0" endSnd="0"/>
              </a:rPr>
              <a:t>Miklós Horthy</a:t>
            </a:r>
            <a:r>
              <a:t>. En un ambiente de pogromos, persecuciones por las calles y campos de tránsito organizados por los nazis húngaros de la Cruz Flechada para concentrar a los judíos antes de su envío a los campos de concentración </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0" name="Foto en blanco y negro de una persona tocando la batería" descr="Foto en blanco y negro de una persona tocando la batería"/>
          <p:cNvPicPr>
            <a:picLocks noChangeAspect="0"/>
          </p:cNvPicPr>
          <p:nvPr>
            <p:ph type="pic" idx="21"/>
          </p:nvPr>
        </p:nvPicPr>
        <p:blipFill>
          <a:blip r:embed="rId2">
            <a:extLst/>
          </a:blip>
          <a:stretch>
            <a:fillRect/>
          </a:stretch>
        </p:blipFill>
        <p:spPr>
          <a:xfrm>
            <a:off x="498297" y="294253"/>
            <a:ext cx="23241001" cy="8902701"/>
          </a:xfrm>
          <a:prstGeom prst="rect">
            <a:avLst/>
          </a:prstGeom>
        </p:spPr>
      </p:pic>
      <p:sp>
        <p:nvSpPr>
          <p:cNvPr id="171" name="Primera fase, entre el 1 de abril de 1939 y 1 de septiembre de 1942, dominado por un filonazi, el Ministro de Asuntos Exteriores Ramón Serrano Suñer, organizador de la visita de Heinrich Himmler a España"/>
          <p:cNvSpPr txBox="1"/>
          <p:nvPr>
            <p:ph type="title"/>
          </p:nvPr>
        </p:nvSpPr>
        <p:spPr>
          <a:xfrm>
            <a:off x="1114247" y="9505324"/>
            <a:ext cx="22009101" cy="1468553"/>
          </a:xfrm>
          <a:prstGeom prst="rect">
            <a:avLst/>
          </a:prstGeom>
        </p:spPr>
        <p:txBody>
          <a:bodyPr/>
          <a:lstStyle/>
          <a:p>
            <a:pPr defTabSz="396239">
              <a:defRPr spc="-86" sz="4320"/>
            </a:pPr>
            <a:r>
              <a:rPr spc="-57" sz="2880"/>
              <a:t>Primera fase, entre el 1 de abril de 1939 y 1 de septiembre de 1942, dominado por un filonazi, el Ministro de Asuntos Exteriores Ramón Serrano Suñer, organizador de la visita de Heinrich Himmler a España</a:t>
            </a:r>
            <a:r>
              <a:t> </a:t>
            </a:r>
          </a:p>
        </p:txBody>
      </p:sp>
      <p:sp>
        <p:nvSpPr>
          <p:cNvPr id="172" name="Segunda Fase, entre  la  caída  de Serrano, en que se atisba que la Alemania nazi puede ser derrotada, y…"/>
          <p:cNvSpPr txBox="1"/>
          <p:nvPr>
            <p:ph type="body" sz="quarter" idx="1"/>
          </p:nvPr>
        </p:nvSpPr>
        <p:spPr>
          <a:xfrm>
            <a:off x="1187450" y="11282247"/>
            <a:ext cx="22009100" cy="1468554"/>
          </a:xfrm>
          <a:prstGeom prst="rect">
            <a:avLst/>
          </a:prstGeom>
        </p:spPr>
        <p:txBody>
          <a:bodyPr/>
          <a:lstStyle/>
          <a:p>
            <a:pPr defTabSz="569594">
              <a:defRPr sz="2829"/>
            </a:pPr>
            <a:r>
              <a:t>Segunda Fase, entre  la  caída  de Serrano, en que se atisba que la Alemania nazi puede ser derrotada, y</a:t>
            </a:r>
          </a:p>
          <a:p>
            <a:pPr defTabSz="569594">
              <a:defRPr sz="2829"/>
            </a:pPr>
            <a:r>
              <a:t>se pasa de la no beligerancia a la neutralidad buscando acercarse a los Aliados que van a ganar la guerra. En este periodo hay una fecha clave: octubre de 1943, restada de la División Azul, pero ya ha ocurrido el desastre de Stalingrando, la caído Mussolini y la derrota alemana en el Norte de Africa</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1" name="Sebastián Romero Radigales, diplomático que, como cónsul general de España en Atenas (1943-1944), organizó la repatriación por tierra, mar y aire de los judíos de origen sefardita. Ante las objeciones para su entrada en España, propuso Marruecos. Entre m"/>
          <p:cNvSpPr txBox="1"/>
          <p:nvPr/>
        </p:nvSpPr>
        <p:spPr>
          <a:xfrm>
            <a:off x="2056822" y="-52925"/>
            <a:ext cx="20270356" cy="1265345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a:spcBef>
                <a:spcPts val="0"/>
              </a:spcBef>
              <a:defRPr sz="3500">
                <a:solidFill>
                  <a:srgbClr val="F53008"/>
                </a:solidFill>
              </a:defRPr>
            </a:pPr>
          </a:p>
          <a:p>
            <a:pPr algn="just">
              <a:spcBef>
                <a:spcPts val="0"/>
              </a:spcBef>
              <a:defRPr sz="3500">
                <a:solidFill>
                  <a:srgbClr val="F53008"/>
                </a:solidFill>
              </a:defRPr>
            </a:pPr>
            <a:r>
              <a:rPr u="sng">
                <a:hlinkClick r:id="rId2" invalidUrl="" action="" tgtFrame="" tooltip="" history="1" highlightClick="0" endSnd="0"/>
              </a:rPr>
              <a:t>Sebastián Romero Radigales</a:t>
            </a:r>
            <a:r>
              <a:rPr u="sng"/>
              <a:t>, </a:t>
            </a:r>
            <a:r>
              <a:t>diplomático que, como cónsul general de España en Atenas (1943-1944), organizó la repatriación por tierra, mar y aire de los judíos de origen sefardita. Ante las objeciones para su entrada en España, propuso Marruecos. Entre marzo y junio de 1943, 48 000 judíos de Salónica fueron deportados al campo de exterminio de </a:t>
            </a:r>
            <a:r>
              <a:rPr>
                <a:hlinkClick r:id="rId3" invalidUrl="" action="" tgtFrame="" tooltip="" history="1" highlightClick="0" endSnd="0"/>
              </a:rPr>
              <a:t>Auschwitz</a:t>
            </a:r>
            <a:r>
              <a:t>. Romero Radigales actuó para intentar liberar a los deportados sefardíes. Saltándose a las autoridades alemanas, consiguió trasladar 150 sefardíes desde Salónica a Atenas.</a:t>
            </a:r>
          </a:p>
          <a:p>
            <a:pPr algn="just">
              <a:spcBef>
                <a:spcPts val="0"/>
              </a:spcBef>
              <a:defRPr sz="3500">
                <a:solidFill>
                  <a:srgbClr val="F53008"/>
                </a:solidFill>
              </a:defRPr>
            </a:pPr>
          </a:p>
          <a:p>
            <a:pPr algn="just">
              <a:spcBef>
                <a:spcPts val="0"/>
              </a:spcBef>
              <a:defRPr sz="3500">
                <a:solidFill>
                  <a:srgbClr val="F53008"/>
                </a:solidFill>
              </a:defRPr>
            </a:pPr>
            <a:r>
              <a:rPr u="sng">
                <a:hlinkClick r:id="rId4" invalidUrl="" action="" tgtFrame="" tooltip="" history="1" highlightClick="0" endSnd="0"/>
              </a:rPr>
              <a:t>Julio Palencia Tubau</a:t>
            </a:r>
            <a:r>
              <a:rPr u="sng"/>
              <a:t>,</a:t>
            </a:r>
            <a:r>
              <a:t> diplomático que, como ministro de la embajada de España en Sofía (1940-1943), denunció la legislación antisemita del gobierno búlgaro ―que afectaba a 50 000 judíos― e intercedió ante Bulgaria y Alemania para proteger los derechos y bienes de 150 judíos sefardíes. Se enfrentó sin éxito con las autoridades nazis para evitar la ejecución del judío León Arie, los hijos del cual adoptó para que pudiesen salir del país y reencontrarse con su madre. El embajador de Alemania en Sofía calificó a Julio Palencia de «fanático antialemán» y «amigo de los judíos».</a:t>
            </a:r>
          </a:p>
          <a:p>
            <a:pPr algn="just">
              <a:spcBef>
                <a:spcPts val="0"/>
              </a:spcBef>
              <a:defRPr sz="3500">
                <a:solidFill>
                  <a:srgbClr val="F53008"/>
                </a:solidFill>
              </a:defRPr>
            </a:pPr>
          </a:p>
          <a:p>
            <a:pPr algn="just">
              <a:spcBef>
                <a:spcPts val="0"/>
              </a:spcBef>
              <a:defRPr sz="3500">
                <a:solidFill>
                  <a:srgbClr val="F53008"/>
                </a:solidFill>
              </a:defRPr>
            </a:pPr>
            <a:r>
              <a:rPr u="sng">
                <a:hlinkClick r:id="rId5" invalidUrl="" action="" tgtFrame="" tooltip="" history="1" highlightClick="0" endSnd="0"/>
              </a:rPr>
              <a:t>Juan Schwartz Díaz-Flores</a:t>
            </a:r>
            <a:r>
              <a:rPr u="sng"/>
              <a:t>,</a:t>
            </a:r>
            <a:r>
              <a:t> diplomático que, como cónsul de España en </a:t>
            </a:r>
            <a:r>
              <a:rPr>
                <a:hlinkClick r:id="rId6" invalidUrl="" action="" tgtFrame="" tooltip="" history="1" highlightClick="0" endSnd="0"/>
              </a:rPr>
              <a:t>Viena</a:t>
            </a:r>
            <a:r>
              <a:t>, contribuyó a la salvación de judíos perseguidos por los nazis.</a:t>
            </a:r>
          </a:p>
          <a:p>
            <a:pPr algn="just">
              <a:spcBef>
                <a:spcPts val="0"/>
              </a:spcBef>
              <a:defRPr sz="3500">
                <a:solidFill>
                  <a:srgbClr val="F53008"/>
                </a:solidFill>
              </a:defRPr>
            </a:pPr>
            <a:r>
              <a:rPr>
                <a:hlinkClick r:id="rId7" invalidUrl="" action="" tgtFrame="" tooltip="" history="1" highlightClick="0" endSnd="0"/>
              </a:rPr>
              <a:t>José Ruiz Santaella</a:t>
            </a:r>
            <a:r>
              <a:t>, funcionario del cuerpo diplomático. Como agregado en la embajada de Berlín en los años 1940 contribuyó, con la ayuda de su esposa Carmen Schrader, a salvar la vida de Gertrud Neumann, Ruth Arndt y Lina Arndt, perseguidas por su condición de judías por el Tercer Reich.</a:t>
            </a:r>
          </a:p>
          <a:p>
            <a:pPr algn="just">
              <a:spcBef>
                <a:spcPts val="0"/>
              </a:spcBef>
              <a:defRPr sz="3500">
                <a:solidFill>
                  <a:srgbClr val="F53008"/>
                </a:solidFill>
              </a:defRPr>
            </a:pPr>
          </a:p>
          <a:p>
            <a:pPr algn="just">
              <a:spcBef>
                <a:spcPts val="0"/>
              </a:spcBef>
              <a:defRPr sz="3500">
                <a:solidFill>
                  <a:srgbClr val="F53008"/>
                </a:solidFill>
              </a:defRPr>
            </a:pPr>
            <a:r>
              <a:rPr u="sng">
                <a:hlinkClick r:id="rId8" invalidUrl="" action="" tgtFrame="" tooltip="" history="1" highlightClick="0" endSnd="0"/>
              </a:rPr>
              <a:t>Fernando Canthal y Girón</a:t>
            </a:r>
            <a:r>
              <a:rPr u="sng"/>
              <a:t>,</a:t>
            </a:r>
            <a:r>
              <a:t> diplomático que, como cónsul general de España en </a:t>
            </a:r>
            <a:r>
              <a:rPr>
                <a:hlinkClick r:id="rId9" invalidUrl="" action="" tgtFrame="" tooltip="" history="1" highlightClick="0" endSnd="0"/>
              </a:rPr>
              <a:t>Milán</a:t>
            </a:r>
            <a:r>
              <a:t>, intercedió por la protección y repatriación de cuantos judíos españoles vivían en la ciudad italiana, perseguidos primero por el régimen fascista y luego por el gobierno títere impuesto por la Alemania nazi.</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3" name="Y en la España oficial qué pasaba"/>
          <p:cNvSpPr txBox="1"/>
          <p:nvPr>
            <p:ph type="title"/>
          </p:nvPr>
        </p:nvSpPr>
        <p:spPr>
          <a:prstGeom prst="rect">
            <a:avLst/>
          </a:prstGeom>
        </p:spPr>
        <p:txBody>
          <a:bodyPr/>
          <a:lstStyle/>
          <a:p>
            <a:pPr/>
            <a:r>
              <a:t>Y en la España oficial qué pasaba</a:t>
            </a:r>
          </a:p>
        </p:txBody>
      </p:sp>
      <p:sp>
        <p:nvSpPr>
          <p:cNvPr id="234" name="El retorno a la neutralidad (octubre de 1943)…"/>
          <p:cNvSpPr txBox="1"/>
          <p:nvPr>
            <p:ph type="body" sz="half" idx="1"/>
          </p:nvPr>
        </p:nvSpPr>
        <p:spPr>
          <a:xfrm>
            <a:off x="11754445" y="4699000"/>
            <a:ext cx="10800755" cy="7569200"/>
          </a:xfrm>
          <a:prstGeom prst="rect">
            <a:avLst/>
          </a:prstGeom>
        </p:spPr>
        <p:txBody>
          <a:bodyPr/>
          <a:lstStyle/>
          <a:p>
            <a:pPr marL="0" indent="0" algn="just" defTabSz="457200">
              <a:spcBef>
                <a:spcPts val="1400"/>
              </a:spcBef>
              <a:buSzTx/>
              <a:buNone/>
              <a:defRPr b="1" sz="3700">
                <a:solidFill>
                  <a:srgbClr val="E21D27"/>
                </a:solidFill>
                <a:latin typeface="Times Roman"/>
                <a:ea typeface="Times Roman"/>
                <a:cs typeface="Times Roman"/>
                <a:sym typeface="Times Roman"/>
              </a:defRPr>
            </a:pPr>
            <a:r>
              <a:t>El retorno a la neutralidad (octubre de 1943)</a:t>
            </a:r>
          </a:p>
          <a:p>
            <a:pPr marL="0" indent="0" algn="just" defTabSz="457200">
              <a:spcBef>
                <a:spcPts val="1200"/>
              </a:spcBef>
              <a:buSzTx/>
              <a:buNone/>
              <a:defRPr sz="3700">
                <a:solidFill>
                  <a:srgbClr val="E21D27"/>
                </a:solidFill>
                <a:latin typeface="Times Roman"/>
                <a:ea typeface="Times Roman"/>
                <a:cs typeface="Times Roman"/>
                <a:sym typeface="Times Roman"/>
              </a:defRPr>
            </a:pPr>
            <a:r>
              <a:t>El 1 de octubre de 1943, España abandonó oficialmente la no beligerancia y volvió a declararse </a:t>
            </a:r>
            <a:r>
              <a:rPr b="1"/>
              <a:t>neutral</a:t>
            </a:r>
            <a:r>
              <a:t>.</a:t>
            </a:r>
          </a:p>
          <a:p>
            <a:pPr marL="0" indent="0" algn="just" defTabSz="457200">
              <a:spcBef>
                <a:spcPts val="1200"/>
              </a:spcBef>
              <a:buSzTx/>
              <a:buNone/>
              <a:defRPr sz="3700">
                <a:solidFill>
                  <a:srgbClr val="E21D27"/>
                </a:solidFill>
                <a:latin typeface="Times Roman"/>
                <a:ea typeface="Times Roman"/>
                <a:cs typeface="Times Roman"/>
                <a:sym typeface="Times Roman"/>
              </a:defRPr>
            </a:pPr>
            <a:r>
              <a:t>Esta decisión significaba:</a:t>
            </a:r>
          </a:p>
          <a:p>
            <a:pPr marL="457200" indent="-317500" algn="just" defTabSz="457200">
              <a:spcBef>
                <a:spcPts val="0"/>
              </a:spcBef>
              <a:buSzPct val="125000"/>
              <a:buFont typeface="Times Roman"/>
              <a:buChar char="•"/>
              <a:defRPr sz="3700">
                <a:solidFill>
                  <a:srgbClr val="E21D27"/>
                </a:solidFill>
                <a:latin typeface="Times Roman"/>
                <a:ea typeface="Times Roman"/>
                <a:cs typeface="Times Roman"/>
                <a:sym typeface="Times Roman"/>
              </a:defRPr>
            </a:pPr>
            <a:r>
              <a:t>Distanciamiento formal respecto al Eje.</a:t>
            </a:r>
          </a:p>
          <a:p>
            <a:pPr marL="457200" indent="-317500" algn="just" defTabSz="457200">
              <a:spcBef>
                <a:spcPts val="0"/>
              </a:spcBef>
              <a:buSzPct val="125000"/>
              <a:buFont typeface="Times Roman"/>
              <a:buChar char="•"/>
              <a:defRPr sz="3700">
                <a:solidFill>
                  <a:srgbClr val="E21D27"/>
                </a:solidFill>
                <a:latin typeface="Times Roman"/>
                <a:ea typeface="Times Roman"/>
                <a:cs typeface="Times Roman"/>
                <a:sym typeface="Times Roman"/>
              </a:defRPr>
            </a:pPr>
            <a:r>
              <a:t>Intento de mejorar las relaciones con el Reino Unido y los Estados Unidos. También con el Vaticano.</a:t>
            </a:r>
          </a:p>
          <a:p>
            <a:pPr marL="457200" indent="-317500" algn="just" defTabSz="457200">
              <a:spcBef>
                <a:spcPts val="0"/>
              </a:spcBef>
              <a:buSzPct val="125000"/>
              <a:buFont typeface="Times Roman"/>
              <a:buChar char="•"/>
              <a:defRPr sz="3700">
                <a:solidFill>
                  <a:srgbClr val="E21D27"/>
                </a:solidFill>
                <a:latin typeface="Times Roman"/>
                <a:ea typeface="Times Roman"/>
                <a:cs typeface="Times Roman"/>
                <a:sym typeface="Times Roman"/>
              </a:defRPr>
            </a:pPr>
            <a:r>
              <a:t>Reducción de la retórica pronazi en la prensa.</a:t>
            </a:r>
          </a:p>
          <a:p>
            <a:pPr marL="457200" indent="-317500" algn="just" defTabSz="457200">
              <a:spcBef>
                <a:spcPts val="0"/>
              </a:spcBef>
              <a:buSzPct val="125000"/>
              <a:buFont typeface="Times Roman"/>
              <a:buChar char="•"/>
              <a:defRPr sz="3700">
                <a:solidFill>
                  <a:srgbClr val="E21D27"/>
                </a:solidFill>
                <a:latin typeface="Times Roman"/>
                <a:ea typeface="Times Roman"/>
                <a:cs typeface="Times Roman"/>
                <a:sym typeface="Times Roman"/>
              </a:defRPr>
            </a:pPr>
            <a:r>
              <a:t>Retirada oficial de la División Azul del frente ruso.</a:t>
            </a:r>
          </a:p>
          <a:p>
            <a:pPr marL="457200" indent="-317500" algn="just" defTabSz="457200">
              <a:spcBef>
                <a:spcPts val="0"/>
              </a:spcBef>
              <a:buSzPct val="125000"/>
              <a:buFont typeface="Times Roman"/>
              <a:buChar char="•"/>
              <a:defRPr sz="3700">
                <a:solidFill>
                  <a:srgbClr val="E21D27"/>
                </a:solidFill>
                <a:latin typeface="Times Roman"/>
                <a:ea typeface="Times Roman"/>
                <a:cs typeface="Times Roman"/>
                <a:sym typeface="Times Roman"/>
              </a:defRPr>
            </a:pPr>
            <a:r>
              <a:t>Mayor prudencia diplomática ante una posible victoria aliada.</a:t>
            </a:r>
          </a:p>
          <a:p>
            <a:pPr marL="457200" indent="-317500" algn="just" defTabSz="457200">
              <a:spcBef>
                <a:spcPts val="0"/>
              </a:spcBef>
              <a:buSzPct val="125000"/>
              <a:buFont typeface="Times Roman"/>
              <a:buChar char="•"/>
              <a:defRPr sz="3700">
                <a:solidFill>
                  <a:srgbClr val="E21D27"/>
                </a:solidFill>
                <a:latin typeface="Times Roman"/>
                <a:ea typeface="Times Roman"/>
                <a:cs typeface="Times Roman"/>
                <a:sym typeface="Times Roman"/>
              </a:defRPr>
            </a:pPr>
            <a:r>
              <a:t>Y también el silencio con respecto al Holocausto</a:t>
            </a:r>
          </a:p>
        </p:txBody>
      </p:sp>
      <p:pic>
        <p:nvPicPr>
          <p:cNvPr id="235" name="vídeo-pegado.png" descr="vídeo-pegado.png"/>
          <p:cNvPicPr>
            <a:picLocks noChangeAspect="1"/>
          </p:cNvPicPr>
          <p:nvPr/>
        </p:nvPicPr>
        <p:blipFill>
          <a:blip r:embed="rId2">
            <a:extLst/>
          </a:blip>
          <a:stretch>
            <a:fillRect/>
          </a:stretch>
        </p:blipFill>
        <p:spPr>
          <a:xfrm>
            <a:off x="1024010" y="5053510"/>
            <a:ext cx="10413345" cy="7569201"/>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7" name="Política oficial con respecto a los judíos perseguidos"/>
          <p:cNvSpPr txBox="1"/>
          <p:nvPr>
            <p:ph type="title"/>
          </p:nvPr>
        </p:nvSpPr>
        <p:spPr>
          <a:prstGeom prst="rect">
            <a:avLst/>
          </a:prstGeom>
        </p:spPr>
        <p:txBody>
          <a:bodyPr/>
          <a:lstStyle/>
          <a:p>
            <a:pPr/>
            <a:r>
              <a:t>Política oficial con respecto a los judíos perseguidos</a:t>
            </a:r>
          </a:p>
        </p:txBody>
      </p:sp>
      <p:sp>
        <p:nvSpPr>
          <p:cNvPr id="238" name="El gobierno español reiteró la orden a los cónsules de España en Alemania y en los países ocupados o satélites del Eje de que no concedieran visados de tránsito a los judíos que lo solicitaran excepto si acreditaban con documentación completa satisfactor"/>
          <p:cNvSpPr txBox="1"/>
          <p:nvPr>
            <p:ph type="body" idx="1"/>
          </p:nvPr>
        </p:nvSpPr>
        <p:spPr>
          <a:xfrm>
            <a:off x="2070100" y="4591050"/>
            <a:ext cx="19621500" cy="8039100"/>
          </a:xfrm>
          <a:prstGeom prst="rect">
            <a:avLst/>
          </a:prstGeom>
        </p:spPr>
        <p:txBody>
          <a:bodyPr/>
          <a:lstStyle/>
          <a:p>
            <a:pPr marL="0" indent="0" algn="just" defTabSz="767715">
              <a:spcBef>
                <a:spcPts val="5400"/>
              </a:spcBef>
              <a:buSzTx/>
              <a:buNone/>
              <a:defRPr sz="4278">
                <a:solidFill>
                  <a:srgbClr val="EE5735"/>
                </a:solidFill>
              </a:defRPr>
            </a:pPr>
            <a:r>
              <a:t>El gobierno español reiteró la orden a los cónsules de España en Alemania y en los países ocupados o satélites del Eje de que no concedieran visados de tránsito a los judíos que lo solicitaran excepto si acreditaban </a:t>
            </a:r>
            <a:r>
              <a:t>con documentación completa satisfactoria [la] nacionalidad</a:t>
            </a:r>
            <a:r>
              <a:t> española.</a:t>
            </a:r>
            <a:r>
              <a:rPr baseline="31999" sz="1116">
                <a:hlinkClick r:id="rId2" invalidUrl="" action="" tgtFrame="" tooltip="" history="1" highlightClick="0" endSnd="0"/>
              </a:rPr>
              <a:t>[</a:t>
            </a:r>
            <a:r>
              <a:rPr baseline="31999" sz="930">
                <a:hlinkClick r:id="rId2" invalidUrl="" action="" tgtFrame="" tooltip="" history="1" highlightClick="0" endSnd="0"/>
              </a:rPr>
              <a:t>44</a:t>
            </a:r>
            <a:r>
              <a:rPr baseline="31999" sz="1116">
                <a:hlinkClick r:id="rId2" invalidUrl="" action="" tgtFrame="" tooltip="" history="1" highlightClick="0" endSnd="0"/>
              </a:rPr>
              <a:t>]</a:t>
            </a:r>
            <a:r>
              <a:t> Sin embargo, la mayoría de los diplomáticos españoles no hicieron caso a esta orden y atendieron a los judíos, especialmente a los sefardíes que se presentaban en los consulados alegando que tenían el estatuto de protegidos, aunque éste ya no tenía vigencia y el plazo para obtener la nacionalidad había expirado el 31 de diciembre de 1930. Los cónsules sabían que "los sefardíes, como los otros judíos, corrían peligro de muerte si caían en manos de la policía alemana. Ante esta dramática situación, el cuerpo diplomático español, en toda Europa, hicieron todo lo que estuvo en su alcance para aliviar la suerte de los judíos, fuesen sefardíes o no, con nacionalidad española o no.</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0" name="vídeo-pegado.png" descr="vídeo-pegado.png"/>
          <p:cNvPicPr>
            <a:picLocks noChangeAspect="1"/>
          </p:cNvPicPr>
          <p:nvPr/>
        </p:nvPicPr>
        <p:blipFill>
          <a:blip r:embed="rId2">
            <a:extLst/>
          </a:blip>
          <a:stretch>
            <a:fillRect/>
          </a:stretch>
        </p:blipFill>
        <p:spPr>
          <a:xfrm>
            <a:off x="1091356" y="1289"/>
            <a:ext cx="22201288" cy="14800859"/>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2" name="El Holocausto sefardí: ciudades y datos"/>
          <p:cNvSpPr txBox="1"/>
          <p:nvPr>
            <p:ph type="title"/>
          </p:nvPr>
        </p:nvSpPr>
        <p:spPr>
          <a:xfrm>
            <a:off x="2374900" y="977900"/>
            <a:ext cx="19621500" cy="2309317"/>
          </a:xfrm>
          <a:prstGeom prst="rect">
            <a:avLst/>
          </a:prstGeom>
        </p:spPr>
        <p:txBody>
          <a:bodyPr/>
          <a:lstStyle/>
          <a:p>
            <a:pPr/>
            <a:r>
              <a:t>El Holocausto sefardí: ciudades y datos</a:t>
            </a:r>
          </a:p>
        </p:txBody>
      </p:sp>
      <p:sp>
        <p:nvSpPr>
          <p:cNvPr id="243" name="1. Salónica (Grecia): la mayor tragedia sefardí…"/>
          <p:cNvSpPr txBox="1"/>
          <p:nvPr>
            <p:ph type="body" idx="1"/>
          </p:nvPr>
        </p:nvSpPr>
        <p:spPr>
          <a:xfrm>
            <a:off x="950834" y="3860998"/>
            <a:ext cx="22526428" cy="9241235"/>
          </a:xfrm>
          <a:prstGeom prst="rect">
            <a:avLst/>
          </a:prstGeom>
        </p:spPr>
        <p:txBody>
          <a:bodyPr/>
          <a:lstStyle/>
          <a:p>
            <a:pPr marL="0" indent="0" algn="ctr" defTabSz="330200">
              <a:spcBef>
                <a:spcPts val="600"/>
              </a:spcBef>
              <a:buSzTx/>
              <a:buNone/>
              <a:defRPr sz="2840">
                <a:solidFill>
                  <a:srgbClr val="E63C1C"/>
                </a:solidFill>
              </a:defRPr>
            </a:pPr>
            <a:r>
              <a:t>1. Salónica (Grecia): la mayor tragedia sefardí</a:t>
            </a:r>
          </a:p>
          <a:p>
            <a:pPr marL="180389" indent="-124509" algn="ctr" defTabSz="330200">
              <a:spcBef>
                <a:spcPts val="600"/>
              </a:spcBef>
              <a:buSzPct val="125000"/>
              <a:buFont typeface="Times Roman"/>
              <a:buChar char="•"/>
              <a:defRPr sz="2840">
                <a:solidFill>
                  <a:srgbClr val="E63C1C"/>
                </a:solidFill>
              </a:defRPr>
            </a:pPr>
            <a:r>
              <a:t>Antes de la guerra: 50.000-56.000 judíos, la inmensa mayoría sefardíes.</a:t>
            </a:r>
          </a:p>
          <a:p>
            <a:pPr marL="180389" indent="-124509" algn="ctr" defTabSz="330200">
              <a:spcBef>
                <a:spcPts val="600"/>
              </a:spcBef>
              <a:buSzPct val="125000"/>
              <a:buFont typeface="Times Roman"/>
              <a:buChar char="•"/>
              <a:defRPr sz="2840">
                <a:solidFill>
                  <a:srgbClr val="E63C1C"/>
                </a:solidFill>
              </a:defRPr>
            </a:pPr>
            <a:r>
              <a:t>Deportaciones: marzo-agosto de 1943.</a:t>
            </a:r>
          </a:p>
          <a:p>
            <a:pPr marL="0" indent="0" algn="ctr" defTabSz="330200">
              <a:spcBef>
                <a:spcPts val="600"/>
              </a:spcBef>
              <a:buSzTx/>
              <a:buNone/>
              <a:defRPr sz="2840">
                <a:solidFill>
                  <a:srgbClr val="E63C1C"/>
                </a:solidFill>
              </a:defRPr>
            </a:pPr>
            <a:r>
              <a:t>2. Monastir (Bitola, Macedonia)</a:t>
            </a:r>
          </a:p>
          <a:p>
            <a:pPr marL="0" indent="0" algn="ctr" defTabSz="330200">
              <a:spcBef>
                <a:spcPts val="600"/>
              </a:spcBef>
              <a:buSzTx/>
              <a:buNone/>
              <a:defRPr sz="2840">
                <a:solidFill>
                  <a:srgbClr val="E63C1C"/>
                </a:solidFill>
              </a:defRPr>
            </a:pPr>
            <a:r>
              <a:t>Bitola</a:t>
            </a:r>
          </a:p>
          <a:p>
            <a:pPr marL="0" indent="0" algn="ctr" defTabSz="330200">
              <a:spcBef>
                <a:spcPts val="600"/>
              </a:spcBef>
              <a:buSzTx/>
              <a:buNone/>
              <a:defRPr sz="2840">
                <a:solidFill>
                  <a:srgbClr val="E63C1C"/>
                </a:solidFill>
              </a:defRPr>
            </a:pPr>
            <a:r>
              <a:t>3. Skopie (Macedonia)</a:t>
            </a:r>
          </a:p>
          <a:p>
            <a:pPr marL="180389" indent="-124509" algn="ctr" defTabSz="330200">
              <a:spcBef>
                <a:spcPts val="600"/>
              </a:spcBef>
              <a:buSzPct val="125000"/>
              <a:buFont typeface="Times Roman"/>
              <a:buChar char="•"/>
              <a:defRPr sz="2840">
                <a:solidFill>
                  <a:srgbClr val="E63C1C"/>
                </a:solidFill>
              </a:defRPr>
            </a:pPr>
            <a:r>
              <a:t>Unos 3.300 judíos antes de la guerra.</a:t>
            </a:r>
          </a:p>
          <a:p>
            <a:pPr marL="180389" indent="-124509" algn="ctr" defTabSz="330200">
              <a:spcBef>
                <a:spcPts val="600"/>
              </a:spcBef>
              <a:buSzPct val="125000"/>
              <a:buFont typeface="Times Roman"/>
              <a:buChar char="•"/>
              <a:defRPr sz="2840">
                <a:solidFill>
                  <a:srgbClr val="E63C1C"/>
                </a:solidFill>
              </a:defRPr>
            </a:pPr>
            <a:r>
              <a:t>En marzo de 1943 fueron recluidos en el almacén de tabaco "Monopol".</a:t>
            </a:r>
          </a:p>
          <a:p>
            <a:pPr marL="180389" indent="-124509" algn="ctr" defTabSz="330200">
              <a:spcBef>
                <a:spcPts val="600"/>
              </a:spcBef>
              <a:buSzPct val="125000"/>
              <a:buFont typeface="Times Roman"/>
              <a:buChar char="•"/>
              <a:defRPr sz="2840">
                <a:solidFill>
                  <a:srgbClr val="E63C1C"/>
                </a:solidFill>
              </a:defRPr>
            </a:pPr>
            <a:r>
              <a:t>Deportados a Treblinka.</a:t>
            </a:r>
          </a:p>
          <a:p>
            <a:pPr marL="0" indent="0" algn="ctr" defTabSz="330200">
              <a:spcBef>
                <a:spcPts val="600"/>
              </a:spcBef>
              <a:buSzTx/>
              <a:buNone/>
              <a:defRPr sz="2840">
                <a:solidFill>
                  <a:srgbClr val="E63C1C"/>
                </a:solidFill>
              </a:defRPr>
            </a:pPr>
            <a:r>
              <a:t>4. Tracia y Macedonia griegas ocupadas por Bulgaria</a:t>
            </a:r>
          </a:p>
          <a:p>
            <a:pPr marL="0" indent="0" algn="ctr" defTabSz="330200">
              <a:spcBef>
                <a:spcPts val="600"/>
              </a:spcBef>
              <a:buSzTx/>
              <a:buNone/>
              <a:defRPr sz="2840">
                <a:solidFill>
                  <a:srgbClr val="E63C1C"/>
                </a:solidFill>
              </a:defRPr>
            </a:pPr>
            <a:r>
              <a:t>Las comunidades sefardíes de ciudades como:</a:t>
            </a:r>
          </a:p>
          <a:p>
            <a:pPr marL="180389" indent="-124509" algn="ctr" defTabSz="330200">
              <a:spcBef>
                <a:spcPts val="600"/>
              </a:spcBef>
              <a:buSzPct val="125000"/>
              <a:buFont typeface="Times Roman"/>
              <a:buChar char="•"/>
              <a:defRPr sz="2840">
                <a:solidFill>
                  <a:srgbClr val="E63C1C"/>
                </a:solidFill>
              </a:defRPr>
            </a:pPr>
            <a:r>
              <a:t>Kavala</a:t>
            </a:r>
          </a:p>
          <a:p>
            <a:pPr marL="180389" indent="-124509" algn="ctr" defTabSz="330200">
              <a:spcBef>
                <a:spcPts val="600"/>
              </a:spcBef>
              <a:buSzPct val="125000"/>
              <a:buFont typeface="Times Roman"/>
              <a:buChar char="•"/>
              <a:defRPr sz="2840">
                <a:solidFill>
                  <a:srgbClr val="E63C1C"/>
                </a:solidFill>
              </a:defRPr>
            </a:pPr>
            <a:r>
              <a:t>Komotini</a:t>
            </a:r>
          </a:p>
          <a:p>
            <a:pPr marL="180389" indent="-124509" algn="ctr" defTabSz="330200">
              <a:spcBef>
                <a:spcPts val="600"/>
              </a:spcBef>
              <a:buSzPct val="125000"/>
              <a:buFont typeface="Times Roman"/>
              <a:buChar char="•"/>
              <a:defRPr sz="2840">
                <a:solidFill>
                  <a:srgbClr val="E63C1C"/>
                </a:solidFill>
              </a:defRPr>
            </a:pPr>
            <a:r>
              <a:t>Xanthi</a:t>
            </a:r>
          </a:p>
          <a:p>
            <a:pPr marL="180389" indent="-124509" algn="ctr" defTabSz="330200">
              <a:spcBef>
                <a:spcPts val="600"/>
              </a:spcBef>
              <a:buSzPct val="125000"/>
              <a:buFont typeface="Times Roman"/>
              <a:buChar char="•"/>
              <a:defRPr sz="2840">
                <a:solidFill>
                  <a:srgbClr val="E63C1C"/>
                </a:solidFill>
              </a:defRPr>
            </a:pPr>
            <a:r>
              <a:t>Alexandroupoli</a:t>
            </a:r>
          </a:p>
          <a:p>
            <a:pPr marL="0" indent="0" algn="ctr" defTabSz="330200">
              <a:spcBef>
                <a:spcPts val="600"/>
              </a:spcBef>
              <a:buSzTx/>
              <a:buNone/>
              <a:defRPr sz="2840">
                <a:solidFill>
                  <a:srgbClr val="E63C1C"/>
                </a:solidFill>
              </a:defRPr>
            </a:pPr>
            <a:r>
              <a:t>fueron deportadas en 1943 a Treblinka.</a:t>
            </a:r>
          </a:p>
          <a:p>
            <a:pPr marL="0" indent="0" algn="ctr" defTabSz="330200">
              <a:spcBef>
                <a:spcPts val="600"/>
              </a:spcBef>
              <a:buSzTx/>
              <a:buNone/>
              <a:defRPr sz="2840">
                <a:solidFill>
                  <a:srgbClr val="E63C1C"/>
                </a:solidFill>
              </a:defRPr>
            </a:pPr>
            <a:r>
              <a:t>Más de 4.000 judíos de estas zonas murieron casi en su totalidad.</a:t>
            </a:r>
          </a:p>
          <a:p>
            <a:pPr marL="0" indent="0" algn="just" defTabSz="182880">
              <a:spcBef>
                <a:spcPts val="0"/>
              </a:spcBef>
              <a:buSzTx/>
              <a:buNone/>
              <a:defRPr sz="2880">
                <a:solidFill>
                  <a:srgbClr val="000000"/>
                </a:solidFill>
                <a:latin typeface="Times Roman"/>
                <a:ea typeface="Times Roman"/>
                <a:cs typeface="Times Roman"/>
                <a:sym typeface="Times Roman"/>
              </a:defRPr>
            </a:pPr>
          </a:p>
          <a:p>
            <a:pPr marL="0" indent="0" defTabSz="182880">
              <a:spcBef>
                <a:spcPts val="0"/>
              </a:spcBef>
              <a:buSzTx/>
              <a:buNone/>
              <a:defRPr sz="480">
                <a:solidFill>
                  <a:srgbClr val="000000"/>
                </a:solidFill>
                <a:latin typeface="Times Roman"/>
                <a:ea typeface="Times Roman"/>
                <a:cs typeface="Times Roman"/>
                <a:sym typeface="Times Roman"/>
              </a:defRPr>
            </a:pPr>
          </a:p>
          <a:p>
            <a:pPr marL="0" indent="0" defTabSz="182880">
              <a:spcBef>
                <a:spcPts val="0"/>
              </a:spcBef>
              <a:buSzTx/>
              <a:buNone/>
              <a:defRPr sz="480">
                <a:solidFill>
                  <a:srgbClr val="000000"/>
                </a:solidFill>
                <a:latin typeface="Times Roman"/>
                <a:ea typeface="Times Roman"/>
                <a:cs typeface="Times Roman"/>
                <a:sym typeface="Times Roman"/>
              </a:defRPr>
            </a:pPr>
          </a:p>
          <a:p>
            <a:pPr marL="0" indent="0" defTabSz="182880">
              <a:spcBef>
                <a:spcPts val="0"/>
              </a:spcBef>
              <a:buSzTx/>
              <a:buNone/>
              <a:defRPr sz="480">
                <a:solidFill>
                  <a:srgbClr val="000000"/>
                </a:solidFill>
                <a:latin typeface="Times Roman"/>
                <a:ea typeface="Times Roman"/>
                <a:cs typeface="Times Roman"/>
                <a:sym typeface="Times Roman"/>
              </a:defRPr>
            </a:pPr>
          </a:p>
          <a:p>
            <a:pPr marL="0" indent="0" defTabSz="182880">
              <a:spcBef>
                <a:spcPts val="0"/>
              </a:spcBef>
              <a:buSzTx/>
              <a:buNone/>
              <a:defRPr sz="480">
                <a:solidFill>
                  <a:srgbClr val="000000"/>
                </a:solidFill>
                <a:latin typeface="Times Roman"/>
                <a:ea typeface="Times Roman"/>
                <a:cs typeface="Times Roman"/>
                <a:sym typeface="Times Roman"/>
              </a:defRPr>
            </a:pPr>
          </a:p>
          <a:p>
            <a:pPr marL="0" indent="0" defTabSz="182880">
              <a:spcBef>
                <a:spcPts val="0"/>
              </a:spcBef>
              <a:buSzTx/>
              <a:buNone/>
              <a:defRPr sz="480">
                <a:solidFill>
                  <a:srgbClr val="000000"/>
                </a:solidFill>
                <a:latin typeface="Times Roman"/>
                <a:ea typeface="Times Roman"/>
                <a:cs typeface="Times Roman"/>
                <a:sym typeface="Times Roman"/>
              </a:defRPr>
            </a:pPr>
          </a:p>
          <a:p>
            <a:pPr marL="0" indent="0" defTabSz="182880">
              <a:spcBef>
                <a:spcPts val="0"/>
              </a:spcBef>
              <a:buSzTx/>
              <a:buNone/>
              <a:defRPr sz="480">
                <a:solidFill>
                  <a:srgbClr val="000000"/>
                </a:solidFill>
                <a:latin typeface="Times Roman"/>
                <a:ea typeface="Times Roman"/>
                <a:cs typeface="Times Roman"/>
                <a:sym typeface="Times Roman"/>
              </a:defRPr>
            </a:pPr>
          </a:p>
          <a:p>
            <a:pPr marL="0" indent="0" defTabSz="182880">
              <a:spcBef>
                <a:spcPts val="0"/>
              </a:spcBef>
              <a:buSzTx/>
              <a:buNone/>
              <a:defRPr sz="480">
                <a:solidFill>
                  <a:srgbClr val="000000"/>
                </a:solidFill>
                <a:latin typeface="Times Roman"/>
                <a:ea typeface="Times Roman"/>
                <a:cs typeface="Times Roman"/>
                <a:sym typeface="Times Roman"/>
              </a:defRPr>
            </a:pP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5" name="Texto"/>
          <p:cNvSpPr txBox="1"/>
          <p:nvPr/>
        </p:nvSpPr>
        <p:spPr>
          <a:xfrm>
            <a:off x="579263" y="6451600"/>
            <a:ext cx="127001"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spcBef>
                <a:spcPts val="0"/>
              </a:spcBef>
              <a:defRPr sz="1200">
                <a:solidFill>
                  <a:srgbClr val="000000"/>
                </a:solidFill>
                <a:latin typeface="Times Roman"/>
                <a:ea typeface="Times Roman"/>
                <a:cs typeface="Times Roman"/>
                <a:sym typeface="Times Roman"/>
              </a:defRPr>
            </a:pPr>
          </a:p>
          <a:p>
            <a:pPr defTabSz="457200">
              <a:spcBef>
                <a:spcPts val="0"/>
              </a:spcBef>
              <a:defRPr sz="1200">
                <a:solidFill>
                  <a:srgbClr val="000000"/>
                </a:solidFill>
                <a:latin typeface="Times Roman"/>
                <a:ea typeface="Times Roman"/>
                <a:cs typeface="Times Roman"/>
                <a:sym typeface="Times Roman"/>
              </a:defRPr>
            </a:pPr>
          </a:p>
          <a:p>
            <a:pPr defTabSz="457200">
              <a:spcBef>
                <a:spcPts val="0"/>
              </a:spcBef>
              <a:defRPr sz="1200">
                <a:solidFill>
                  <a:srgbClr val="000000"/>
                </a:solidFill>
                <a:latin typeface="Times Roman"/>
                <a:ea typeface="Times Roman"/>
                <a:cs typeface="Times Roman"/>
                <a:sym typeface="Times Roman"/>
              </a:defRPr>
            </a:pPr>
          </a:p>
        </p:txBody>
      </p:sp>
      <p:sp>
        <p:nvSpPr>
          <p:cNvPr id="246" name="5. Sarajevo (Bosnia)…"/>
          <p:cNvSpPr txBox="1"/>
          <p:nvPr/>
        </p:nvSpPr>
        <p:spPr>
          <a:xfrm>
            <a:off x="-712242" y="604440"/>
            <a:ext cx="25808485" cy="1250712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defTabSz="457200">
              <a:spcBef>
                <a:spcPts val="1400"/>
              </a:spcBef>
              <a:defRPr b="1" sz="3700">
                <a:solidFill>
                  <a:srgbClr val="DD5643"/>
                </a:solidFill>
                <a:latin typeface="Times Roman"/>
                <a:ea typeface="Times Roman"/>
                <a:cs typeface="Times Roman"/>
                <a:sym typeface="Times Roman"/>
              </a:defRPr>
            </a:pPr>
            <a:r>
              <a:t>5. Sarajevo (Bosnia)</a:t>
            </a:r>
          </a:p>
          <a:p>
            <a:pPr algn="ctr" defTabSz="457200">
              <a:spcBef>
                <a:spcPts val="1200"/>
              </a:spcBef>
              <a:defRPr b="1" sz="3700">
                <a:solidFill>
                  <a:srgbClr val="DD5643"/>
                </a:solidFill>
                <a:latin typeface="Times Roman"/>
                <a:ea typeface="Times Roman"/>
                <a:cs typeface="Times Roman"/>
                <a:sym typeface="Times Roman"/>
              </a:defRPr>
            </a:pPr>
            <a:r>
              <a:t>Sarajevo</a:t>
            </a:r>
          </a:p>
          <a:p>
            <a:pPr algn="ctr" defTabSz="457200">
              <a:spcBef>
                <a:spcPts val="1200"/>
              </a:spcBef>
              <a:defRPr b="1" sz="3700">
                <a:solidFill>
                  <a:srgbClr val="DD5643"/>
                </a:solidFill>
                <a:latin typeface="Times Roman"/>
                <a:ea typeface="Times Roman"/>
                <a:cs typeface="Times Roman"/>
                <a:sym typeface="Times Roman"/>
              </a:defRPr>
            </a:pPr>
            <a:r>
              <a:t>Sarajevo era uno de los grandes centros sefardíes heredados del Imperio otomano.</a:t>
            </a:r>
          </a:p>
          <a:p>
            <a:pPr marL="457200" indent="-317500" algn="ctr" defTabSz="457200">
              <a:spcBef>
                <a:spcPts val="0"/>
              </a:spcBef>
              <a:buSzPct val="125000"/>
              <a:buFont typeface="Times Roman"/>
              <a:buChar char="•"/>
              <a:defRPr b="1" sz="3700">
                <a:solidFill>
                  <a:srgbClr val="DD5643"/>
                </a:solidFill>
                <a:latin typeface="Times Roman"/>
                <a:ea typeface="Times Roman"/>
                <a:cs typeface="Times Roman"/>
                <a:sym typeface="Times Roman"/>
              </a:defRPr>
            </a:pPr>
            <a:r>
              <a:t>Antes de la guerra: unos 10.000-12.000 judíos.</a:t>
            </a:r>
          </a:p>
          <a:p>
            <a:pPr marL="457200" indent="-317500" algn="ctr" defTabSz="457200">
              <a:spcBef>
                <a:spcPts val="0"/>
              </a:spcBef>
              <a:buSzPct val="125000"/>
              <a:buFont typeface="Times Roman"/>
              <a:buChar char="•"/>
              <a:defRPr b="1" sz="3700">
                <a:solidFill>
                  <a:srgbClr val="DD5643"/>
                </a:solidFill>
                <a:latin typeface="Times Roman"/>
                <a:ea typeface="Times Roman"/>
                <a:cs typeface="Times Roman"/>
                <a:sym typeface="Times Roman"/>
              </a:defRPr>
            </a:pPr>
            <a:r>
              <a:t>Las autoridades ustachas del llamado Estado Independiente de Croacia colaboraron activamente con Alemania.</a:t>
            </a:r>
          </a:p>
          <a:p>
            <a:pPr marL="457200" indent="-317500" algn="ctr" defTabSz="457200">
              <a:spcBef>
                <a:spcPts val="0"/>
              </a:spcBef>
              <a:buSzPct val="125000"/>
              <a:buFont typeface="Times Roman"/>
              <a:buChar char="•"/>
              <a:defRPr b="1" sz="3700">
                <a:solidFill>
                  <a:srgbClr val="DD5643"/>
                </a:solidFill>
                <a:latin typeface="Times Roman"/>
                <a:ea typeface="Times Roman"/>
                <a:cs typeface="Times Roman"/>
                <a:sym typeface="Times Roman"/>
              </a:defRPr>
            </a:pPr>
            <a:r>
              <a:t>Miles de judíos fueron asesinados en campos como Jasenovac concentration camp o deportados a Auschwitz.</a:t>
            </a:r>
          </a:p>
          <a:p>
            <a:pPr algn="ctr" defTabSz="457200">
              <a:spcBef>
                <a:spcPts val="1200"/>
              </a:spcBef>
              <a:defRPr b="1" sz="3700">
                <a:solidFill>
                  <a:srgbClr val="DD5643"/>
                </a:solidFill>
                <a:latin typeface="Times Roman"/>
                <a:ea typeface="Times Roman"/>
                <a:cs typeface="Times Roman"/>
                <a:sym typeface="Times Roman"/>
              </a:defRPr>
            </a:pPr>
            <a:r>
              <a:t>Murió aproximadamente el 85 % de la comunidad.</a:t>
            </a:r>
          </a:p>
          <a:p>
            <a:pPr algn="ctr" defTabSz="457200">
              <a:spcBef>
                <a:spcPts val="1400"/>
              </a:spcBef>
              <a:defRPr b="1" sz="3700">
                <a:solidFill>
                  <a:srgbClr val="DD5643"/>
                </a:solidFill>
                <a:latin typeface="Times Roman"/>
                <a:ea typeface="Times Roman"/>
                <a:cs typeface="Times Roman"/>
                <a:sym typeface="Times Roman"/>
              </a:defRPr>
            </a:pPr>
            <a:r>
              <a:t>6. Belgrado (Serbia)</a:t>
            </a:r>
          </a:p>
          <a:p>
            <a:pPr algn="ctr" defTabSz="457200">
              <a:spcBef>
                <a:spcPts val="1200"/>
              </a:spcBef>
              <a:defRPr b="1" sz="3700">
                <a:solidFill>
                  <a:srgbClr val="DD5643"/>
                </a:solidFill>
                <a:latin typeface="Times Roman"/>
                <a:ea typeface="Times Roman"/>
                <a:cs typeface="Times Roman"/>
                <a:sym typeface="Times Roman"/>
              </a:defRPr>
            </a:pPr>
            <a:r>
              <a:t>La comunidad estaba compuesta por sefardíes y asquenazíes.</a:t>
            </a:r>
          </a:p>
          <a:p>
            <a:pPr marL="457200" indent="-317500" algn="ctr" defTabSz="457200">
              <a:spcBef>
                <a:spcPts val="0"/>
              </a:spcBef>
              <a:buSzPct val="125000"/>
              <a:buFont typeface="Times Roman"/>
              <a:buChar char="•"/>
              <a:defRPr b="1" sz="3700">
                <a:solidFill>
                  <a:srgbClr val="DD5643"/>
                </a:solidFill>
                <a:latin typeface="Times Roman"/>
                <a:ea typeface="Times Roman"/>
                <a:cs typeface="Times Roman"/>
                <a:sym typeface="Times Roman"/>
              </a:defRPr>
            </a:pPr>
            <a:r>
              <a:t>Miles de hombres judíos fueron fusilados por los alemanes entre 1941 y 1942.</a:t>
            </a:r>
          </a:p>
          <a:p>
            <a:pPr marL="457200" indent="-317500" algn="ctr" defTabSz="457200">
              <a:spcBef>
                <a:spcPts val="0"/>
              </a:spcBef>
              <a:buSzPct val="125000"/>
              <a:buFont typeface="Times Roman"/>
              <a:buChar char="•"/>
              <a:defRPr b="1" sz="3700">
                <a:solidFill>
                  <a:srgbClr val="DD5643"/>
                </a:solidFill>
                <a:latin typeface="Times Roman"/>
                <a:ea typeface="Times Roman"/>
                <a:cs typeface="Times Roman"/>
                <a:sym typeface="Times Roman"/>
              </a:defRPr>
            </a:pPr>
            <a:r>
              <a:t>Mujeres y niños fueron asesinados en camiones de gas.</a:t>
            </a:r>
          </a:p>
          <a:p>
            <a:pPr algn="ctr" defTabSz="457200">
              <a:spcBef>
                <a:spcPts val="1200"/>
              </a:spcBef>
              <a:defRPr b="1" sz="3700">
                <a:solidFill>
                  <a:srgbClr val="DD5643"/>
                </a:solidFill>
                <a:latin typeface="Times Roman"/>
                <a:ea typeface="Times Roman"/>
                <a:cs typeface="Times Roman"/>
                <a:sym typeface="Times Roman"/>
              </a:defRPr>
            </a:pPr>
            <a:r>
              <a:t>La comunidad fue prácticamente destruida.</a:t>
            </a:r>
          </a:p>
          <a:p>
            <a:pPr algn="ctr" defTabSz="457200">
              <a:spcBef>
                <a:spcPts val="1400"/>
              </a:spcBef>
              <a:defRPr b="1" sz="3700">
                <a:solidFill>
                  <a:srgbClr val="DD5643"/>
                </a:solidFill>
                <a:latin typeface="Times Roman"/>
                <a:ea typeface="Times Roman"/>
                <a:cs typeface="Times Roman"/>
                <a:sym typeface="Times Roman"/>
              </a:defRPr>
            </a:pPr>
            <a:r>
              <a:t>7. Rodas y Cos</a:t>
            </a:r>
          </a:p>
          <a:p>
            <a:pPr algn="ctr" defTabSz="457200">
              <a:spcBef>
                <a:spcPts val="1200"/>
              </a:spcBef>
              <a:defRPr b="1" sz="3700">
                <a:solidFill>
                  <a:srgbClr val="DD5643"/>
                </a:solidFill>
                <a:latin typeface="Times Roman"/>
                <a:ea typeface="Times Roman"/>
                <a:cs typeface="Times Roman"/>
                <a:sym typeface="Times Roman"/>
              </a:defRPr>
            </a:pPr>
            <a:r>
              <a:t>Rhodes y Kos</a:t>
            </a:r>
          </a:p>
          <a:p>
            <a:pPr algn="ctr" defTabSz="457200">
              <a:spcBef>
                <a:spcPts val="1200"/>
              </a:spcBef>
              <a:defRPr b="1" sz="3700">
                <a:solidFill>
                  <a:srgbClr val="DD5643"/>
                </a:solidFill>
                <a:latin typeface="Times Roman"/>
                <a:ea typeface="Times Roman"/>
                <a:cs typeface="Times Roman"/>
                <a:sym typeface="Times Roman"/>
              </a:defRPr>
            </a:pPr>
            <a:r>
              <a:t>Las islas del Dodecaneso estaban bajo control italiano. Tras la caída de Mussolini y la ocupación alemana:</a:t>
            </a:r>
          </a:p>
          <a:p>
            <a:pPr marL="457200" indent="-317500" algn="ctr" defTabSz="457200">
              <a:spcBef>
                <a:spcPts val="0"/>
              </a:spcBef>
              <a:buSzPct val="125000"/>
              <a:buFont typeface="Times Roman"/>
              <a:buChar char="•"/>
              <a:defRPr b="1" sz="3700">
                <a:solidFill>
                  <a:srgbClr val="DD5643"/>
                </a:solidFill>
                <a:latin typeface="Times Roman"/>
                <a:ea typeface="Times Roman"/>
                <a:cs typeface="Times Roman"/>
                <a:sym typeface="Times Roman"/>
              </a:defRPr>
            </a:pPr>
            <a:r>
              <a:t>En julio de 1944 los judíos fueron arrestados.</a:t>
            </a:r>
          </a:p>
          <a:p>
            <a:pPr marL="457200" indent="-317500" algn="ctr" defTabSz="457200">
              <a:spcBef>
                <a:spcPts val="0"/>
              </a:spcBef>
              <a:buSzPct val="125000"/>
              <a:buFont typeface="Times Roman"/>
              <a:buChar char="•"/>
              <a:defRPr b="1" sz="3700">
                <a:solidFill>
                  <a:srgbClr val="DD5643"/>
                </a:solidFill>
                <a:latin typeface="Times Roman"/>
                <a:ea typeface="Times Roman"/>
                <a:cs typeface="Times Roman"/>
                <a:sym typeface="Times Roman"/>
              </a:defRPr>
            </a:pPr>
            <a:r>
              <a:t>Deportados a Auschwitz tras un largo viaje marítimo y ferroviario.</a:t>
            </a:r>
          </a:p>
          <a:p>
            <a:pPr algn="ctr" defTabSz="457200">
              <a:spcBef>
                <a:spcPts val="1200"/>
              </a:spcBef>
              <a:defRPr b="1" sz="3700">
                <a:solidFill>
                  <a:srgbClr val="DD5643"/>
                </a:solidFill>
                <a:latin typeface="Times Roman"/>
                <a:ea typeface="Times Roman"/>
                <a:cs typeface="Times Roman"/>
                <a:sym typeface="Times Roman"/>
              </a:defRPr>
            </a:pPr>
            <a:r>
              <a:t>De unos 1.800 judíos deportados, sobrevivieron apenas unas pocas centenas.</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8" name="Víctimas sefardíes del Holocausto"/>
          <p:cNvSpPr txBox="1"/>
          <p:nvPr>
            <p:ph type="title"/>
          </p:nvPr>
        </p:nvSpPr>
        <p:spPr>
          <a:prstGeom prst="rect">
            <a:avLst/>
          </a:prstGeom>
        </p:spPr>
        <p:txBody>
          <a:bodyPr/>
          <a:lstStyle/>
          <a:p>
            <a:pPr/>
            <a:r>
              <a:t>Víctimas sefardíes del Holocausto</a:t>
            </a:r>
          </a:p>
        </p:txBody>
      </p:sp>
      <p:sp>
        <p:nvSpPr>
          <p:cNvPr id="249" name="Según el Museo del Holocausto-Enciclopedia del Holocausto: entre 100-150.000 fueron asesinados durante el periodo 1941-1945…"/>
          <p:cNvSpPr txBox="1"/>
          <p:nvPr>
            <p:ph type="body" idx="1"/>
          </p:nvPr>
        </p:nvSpPr>
        <p:spPr>
          <a:prstGeom prst="rect">
            <a:avLst/>
          </a:prstGeom>
        </p:spPr>
        <p:txBody>
          <a:bodyPr/>
          <a:lstStyle/>
          <a:p>
            <a:pPr algn="ctr">
              <a:buBlip>
                <a:blip r:embed="rId2"/>
              </a:buBlip>
              <a:defRPr>
                <a:solidFill>
                  <a:srgbClr val="EE4E24"/>
                </a:solidFill>
              </a:defRPr>
            </a:pPr>
            <a:r>
              <a:t>Según el Museo del Holocausto-Enciclopedia del Holocausto: entre 100-150.000 fueron asesinados durante el periodo 1941-1945</a:t>
            </a:r>
          </a:p>
          <a:p>
            <a:pPr algn="ctr">
              <a:buBlip>
                <a:blip r:embed="rId2"/>
              </a:buBlip>
              <a:defRPr>
                <a:solidFill>
                  <a:srgbClr val="EE4E24"/>
                </a:solidFill>
              </a:defRPr>
            </a:pPr>
            <a:r>
              <a:t>La IA asegura que “Se estima que entre 180.000 y 220.000 judíos sefardíes fueron asesinados durante el Holocausto. La cifra exacta es difícil de establecer porque los nazis no clasificaban a las víctimas según su origen cultural (sefardí o asquenazí), sino como judíos. Sin embargo, conocemos bastante bien las pérdidas de las principales comunidades sefardíes de Europa”.</a:t>
            </a:r>
          </a:p>
          <a:p>
            <a:pPr algn="ctr">
              <a:buBlip>
                <a:blip r:embed="rId2"/>
              </a:buBlip>
              <a:defRPr>
                <a:solidFill>
                  <a:srgbClr val="EE4E24"/>
                </a:solidFill>
              </a:defRPr>
            </a:pPr>
            <a:r>
              <a:t>Isaac Jack, autor la antología </a:t>
            </a:r>
            <a:r>
              <a:t>And the World Stood Silent, asegura que</a:t>
            </a:r>
            <a:r>
              <a:t> casi 200.000 sefaradíes fueron víctimas del Holocausto.</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1" name="-…"/>
          <p:cNvSpPr txBox="1"/>
          <p:nvPr/>
        </p:nvSpPr>
        <p:spPr>
          <a:xfrm>
            <a:off x="335954" y="2082800"/>
            <a:ext cx="24321691" cy="9550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457200">
              <a:spcBef>
                <a:spcPts val="0"/>
              </a:spcBef>
              <a:defRPr sz="4400">
                <a:solidFill>
                  <a:srgbClr val="202122"/>
                </a:solidFill>
                <a:latin typeface="Arial Black"/>
                <a:ea typeface="Arial Black"/>
                <a:cs typeface="Arial Black"/>
                <a:sym typeface="Arial Black"/>
              </a:defRPr>
            </a:pPr>
            <a:r>
              <a:t>-</a:t>
            </a:r>
          </a:p>
          <a:p>
            <a:pPr algn="ctr" defTabSz="457200">
              <a:spcBef>
                <a:spcPts val="0"/>
              </a:spcBef>
              <a:defRPr sz="4400">
                <a:solidFill>
                  <a:srgbClr val="202122"/>
                </a:solidFill>
                <a:latin typeface="Arial Black"/>
                <a:ea typeface="Arial Black"/>
                <a:cs typeface="Arial Black"/>
                <a:sym typeface="Arial Black"/>
              </a:defRPr>
            </a:pPr>
            <a:r>
              <a:t>CONCLUSIONES FINALES:</a:t>
            </a:r>
          </a:p>
          <a:p>
            <a:pPr algn="ctr" defTabSz="457200">
              <a:spcBef>
                <a:spcPts val="0"/>
              </a:spcBef>
              <a:defRPr sz="4400">
                <a:solidFill>
                  <a:srgbClr val="202122"/>
                </a:solidFill>
                <a:latin typeface="Arial Black"/>
                <a:ea typeface="Arial Black"/>
                <a:cs typeface="Arial Black"/>
                <a:sym typeface="Arial Black"/>
              </a:defRPr>
            </a:pPr>
            <a:r>
              <a:t>El propio régimen franquista reconoció internamente las limitaciones de la política de «salvación de los judíos», como lo muestra un informe secreto elaborado en 1961 para el ministro de Asuntos Exteriores </a:t>
            </a:r>
            <a:r>
              <a:rPr>
                <a:solidFill>
                  <a:srgbClr val="3366CC"/>
                </a:solidFill>
                <a:hlinkClick r:id="rId2" invalidUrl="" action="" tgtFrame="" tooltip="" history="1" highlightClick="0" endSnd="0"/>
              </a:rPr>
              <a:t>Fernando María Castiella</a:t>
            </a:r>
            <a:r>
              <a:t>:</a:t>
            </a:r>
          </a:p>
          <a:p>
            <a:pPr algn="ctr" defTabSz="457200">
              <a:spcBef>
                <a:spcPts val="0"/>
              </a:spcBef>
              <a:defRPr sz="4400">
                <a:solidFill>
                  <a:srgbClr val="202122"/>
                </a:solidFill>
                <a:latin typeface="Arial Black"/>
                <a:ea typeface="Arial Black"/>
                <a:cs typeface="Arial Black"/>
                <a:sym typeface="Arial Black"/>
              </a:defRPr>
            </a:pPr>
          </a:p>
          <a:p>
            <a:pPr algn="ctr" defTabSz="457200">
              <a:spcBef>
                <a:spcPts val="0"/>
              </a:spcBef>
              <a:defRPr sz="4400">
                <a:solidFill>
                  <a:srgbClr val="202122"/>
                </a:solidFill>
                <a:latin typeface="Arial Black"/>
                <a:ea typeface="Arial Black"/>
                <a:cs typeface="Arial Black"/>
                <a:sym typeface="Arial Black"/>
              </a:defRPr>
            </a:pPr>
            <a:r>
              <a:t>Durante la guerra, por razones sin duda poderosas, el Estado español aun cuando prestó eficaz ayuda a los sefarditas, pecó en algún caso de excesiva prudencia, y es evidente que una acción más rápida y decidida hubiera salvado más vidas, si bien se pueden cifrar en unas 5.000 las que figuran en el haber de nuestra cuenta con los judíos.</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3" name="Shlomo Ben Ami, ministro de Asuntos Exteriores de Israel y Embajador de Israel en España:…"/>
          <p:cNvSpPr txBox="1"/>
          <p:nvPr/>
        </p:nvSpPr>
        <p:spPr>
          <a:xfrm>
            <a:off x="-79449" y="2305049"/>
            <a:ext cx="24187299" cy="844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457200">
              <a:spcBef>
                <a:spcPts val="0"/>
              </a:spcBef>
              <a:defRPr sz="5200">
                <a:solidFill>
                  <a:srgbClr val="3366CC"/>
                </a:solidFill>
                <a:latin typeface="Arial Black"/>
                <a:ea typeface="Arial Black"/>
                <a:cs typeface="Arial Black"/>
                <a:sym typeface="Arial Black"/>
              </a:defRPr>
            </a:pPr>
            <a:r>
              <a:rPr u="sng">
                <a:hlinkClick r:id="rId2" invalidUrl="" action="" tgtFrame="" tooltip="" history="1" highlightClick="0" endSnd="0"/>
              </a:rPr>
              <a:t>Shlomo Ben Ami</a:t>
            </a:r>
            <a:r>
              <a:rPr>
                <a:solidFill>
                  <a:srgbClr val="202122"/>
                </a:solidFill>
              </a:rPr>
              <a:t>, </a:t>
            </a:r>
            <a:r>
              <a:rPr u="sng">
                <a:hlinkClick r:id="rId3" invalidUrl="" action="" tgtFrame="" tooltip="" history="1" highlightClick="0" endSnd="0"/>
              </a:rPr>
              <a:t>ministro de Asuntos Exteriores</a:t>
            </a:r>
            <a:r>
              <a:rPr>
                <a:solidFill>
                  <a:srgbClr val="202122"/>
                </a:solidFill>
              </a:rPr>
              <a:t> de </a:t>
            </a:r>
            <a:r>
              <a:rPr u="sng">
                <a:hlinkClick r:id="rId4" invalidUrl="" action="" tgtFrame="" tooltip="" history="1" highlightClick="0" endSnd="0"/>
              </a:rPr>
              <a:t>Israel</a:t>
            </a:r>
            <a:r>
              <a:rPr>
                <a:solidFill>
                  <a:srgbClr val="202122"/>
                </a:solidFill>
              </a:rPr>
              <a:t> y </a:t>
            </a:r>
            <a:r>
              <a:rPr u="sng">
                <a:hlinkClick r:id="rId5" invalidUrl="" action="" tgtFrame="" tooltip="" history="1" highlightClick="0" endSnd="0"/>
              </a:rPr>
              <a:t>Embajador</a:t>
            </a:r>
            <a:r>
              <a:rPr>
                <a:solidFill>
                  <a:srgbClr val="202122"/>
                </a:solidFill>
              </a:rPr>
              <a:t> de Israel en España:</a:t>
            </a:r>
            <a:endParaRPr>
              <a:solidFill>
                <a:srgbClr val="202122"/>
              </a:solidFill>
            </a:endParaRPr>
          </a:p>
          <a:p>
            <a:pPr algn="ctr" defTabSz="457200">
              <a:spcBef>
                <a:spcPts val="0"/>
              </a:spcBef>
              <a:defRPr sz="5200">
                <a:solidFill>
                  <a:srgbClr val="3366CC"/>
                </a:solidFill>
                <a:latin typeface="Arial Black"/>
                <a:ea typeface="Arial Black"/>
                <a:cs typeface="Arial Black"/>
                <a:sym typeface="Arial Black"/>
              </a:defRPr>
            </a:pPr>
          </a:p>
          <a:p>
            <a:pPr algn="ctr" defTabSz="457200">
              <a:spcBef>
                <a:spcPts val="0"/>
              </a:spcBef>
              <a:defRPr sz="5200">
                <a:solidFill>
                  <a:srgbClr val="202122"/>
                </a:solidFill>
                <a:latin typeface="Arial Black"/>
                <a:ea typeface="Arial Black"/>
                <a:cs typeface="Arial Black"/>
                <a:sym typeface="Arial Black"/>
              </a:defRPr>
            </a:pPr>
            <a:r>
              <a:t>El poder judío no fue capaz de cambiar la política de </a:t>
            </a:r>
            <a:r>
              <a:rPr>
                <a:solidFill>
                  <a:srgbClr val="3366CC"/>
                </a:solidFill>
                <a:hlinkClick r:id="rId6" invalidUrl="" action="" tgtFrame="" tooltip="" history="1" highlightClick="0" endSnd="0"/>
              </a:rPr>
              <a:t>Roosevelt</a:t>
            </a:r>
            <a:r>
              <a:t> hacia los judíos durante la </a:t>
            </a:r>
            <a:r>
              <a:rPr>
                <a:solidFill>
                  <a:srgbClr val="3366CC"/>
                </a:solidFill>
                <a:hlinkClick r:id="rId7" invalidUrl="" action="" tgtFrame="" tooltip="" history="1" highlightClick="0" endSnd="0"/>
              </a:rPr>
              <a:t>Segunda Guerra Mundial</a:t>
            </a:r>
            <a:r>
              <a:t>. El único país de Europa que de verdad echó una mano a los judíos fue un país en el que no había ninguna influencia judía: España, que salvó más judíos que todas las democracias juntas. (Declaraciones a la revista </a:t>
            </a:r>
            <a:r>
              <a:t>Época</a:t>
            </a:r>
            <a:r>
              <a:t> en 1991)</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5" name="-Chaim Lipschitz llegó a afirmar en su libro Franco, Spain, the Jews and the Holocaust:…"/>
          <p:cNvSpPr txBox="1"/>
          <p:nvPr>
            <p:ph type="body" idx="22"/>
          </p:nvPr>
        </p:nvSpPr>
        <p:spPr>
          <a:xfrm>
            <a:off x="2743200" y="2146299"/>
            <a:ext cx="19621500" cy="11328401"/>
          </a:xfrm>
          <a:prstGeom prst="rect">
            <a:avLst/>
          </a:prstGeom>
        </p:spPr>
        <p:txBody>
          <a:bodyPr/>
          <a:lstStyle/>
          <a:p>
            <a:pPr defTabSz="457200">
              <a:lnSpc>
                <a:spcPct val="100000"/>
              </a:lnSpc>
              <a:spcBef>
                <a:spcPts val="1600"/>
              </a:spcBef>
              <a:defRPr b="0" spc="0" sz="5300">
                <a:solidFill>
                  <a:srgbClr val="202122"/>
                </a:solidFill>
                <a:latin typeface="Arial Black"/>
                <a:ea typeface="Arial Black"/>
                <a:cs typeface="Arial Black"/>
                <a:sym typeface="Arial Black"/>
              </a:defRPr>
            </a:pPr>
            <a:r>
              <a:t>-Chaim Lipschitz llegó a afirmar en su libro </a:t>
            </a:r>
            <a:r>
              <a:t>Franco, Spain, the Jews and the Holocaust</a:t>
            </a:r>
            <a:r>
              <a:t>:</a:t>
            </a:r>
          </a:p>
          <a:p>
            <a:pPr defTabSz="457200">
              <a:lnSpc>
                <a:spcPct val="100000"/>
              </a:lnSpc>
              <a:spcBef>
                <a:spcPts val="1600"/>
              </a:spcBef>
              <a:defRPr b="0" spc="0" sz="5300">
                <a:solidFill>
                  <a:srgbClr val="202122"/>
                </a:solidFill>
                <a:latin typeface="Arial Black"/>
                <a:ea typeface="Arial Black"/>
                <a:cs typeface="Arial Black"/>
                <a:sym typeface="Arial Black"/>
              </a:defRPr>
            </a:pPr>
          </a:p>
          <a:p>
            <a:pPr algn="just" defTabSz="457200">
              <a:lnSpc>
                <a:spcPct val="100000"/>
              </a:lnSpc>
              <a:spcBef>
                <a:spcPts val="0"/>
              </a:spcBef>
              <a:defRPr b="0" spc="0" sz="6400">
                <a:solidFill>
                  <a:srgbClr val="202122"/>
                </a:solidFill>
                <a:latin typeface="Arial Black"/>
                <a:ea typeface="Arial Black"/>
                <a:cs typeface="Arial Black"/>
                <a:sym typeface="Arial Black"/>
              </a:defRPr>
            </a:pPr>
            <a:r>
              <a:t>Tengo pruebas de que el Jefe del Estado español, </a:t>
            </a:r>
            <a:r>
              <a:rPr>
                <a:solidFill>
                  <a:srgbClr val="3366CC"/>
                </a:solidFill>
                <a:hlinkClick r:id="rId2" invalidUrl="" action="" tgtFrame="" tooltip="" history="1" highlightClick="0" endSnd="0"/>
              </a:rPr>
              <a:t>Francisco Franco</a:t>
            </a:r>
            <a:r>
              <a:t>, salvó a más de sesenta mil judíos durante la Segunda Guerra Mundial. Ya va siendo hora de que alguien dé las gracias a Franco por ello. (Declaraciones a la revista </a:t>
            </a:r>
            <a:r>
              <a:t>Newsweek</a:t>
            </a:r>
            <a:r>
              <a:t> en febrero de 1970)</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4" name="Los sefardíes: ¿dónde vivían en Europa?…"/>
          <p:cNvSpPr txBox="1"/>
          <p:nvPr>
            <p:ph type="body" idx="1"/>
          </p:nvPr>
        </p:nvSpPr>
        <p:spPr>
          <a:xfrm>
            <a:off x="2374900" y="1778000"/>
            <a:ext cx="20720858" cy="10938502"/>
          </a:xfrm>
          <a:prstGeom prst="rect">
            <a:avLst/>
          </a:prstGeom>
        </p:spPr>
        <p:txBody>
          <a:bodyPr/>
          <a:lstStyle/>
          <a:p>
            <a:pPr marL="357631" indent="-357631" defTabSz="363220">
              <a:spcBef>
                <a:spcPts val="2500"/>
              </a:spcBef>
              <a:buBlip>
                <a:blip r:embed="rId2"/>
              </a:buBlip>
              <a:defRPr sz="4884">
                <a:solidFill>
                  <a:srgbClr val="EBEE18"/>
                </a:solidFill>
              </a:defRPr>
            </a:pPr>
            <a:r>
              <a:t>Los sefardíes: ¿dónde vivían en Europa?</a:t>
            </a:r>
          </a:p>
          <a:p>
            <a:pPr marL="0" indent="0" defTabSz="201168">
              <a:spcBef>
                <a:spcPts val="0"/>
              </a:spcBef>
              <a:buSzTx/>
              <a:buNone/>
              <a:defRPr b="1" sz="880">
                <a:solidFill>
                  <a:srgbClr val="EBEE18"/>
                </a:solidFill>
                <a:latin typeface="Arial"/>
                <a:ea typeface="Arial"/>
                <a:cs typeface="Arial"/>
                <a:sym typeface="Arial"/>
              </a:defRPr>
            </a:pPr>
            <a:endParaRPr sz="1408"/>
          </a:p>
          <a:p>
            <a:pPr marL="0" indent="0" algn="just" defTabSz="363220">
              <a:spcBef>
                <a:spcPts val="2500"/>
              </a:spcBef>
              <a:buSzTx/>
              <a:buNone/>
              <a:defRPr sz="3256"/>
            </a:pPr>
            <a:r>
              <a:t>Los sefardíes europeos compartían mayoritariamente el uso del judeoespañol o ladino y se concentraban en los siguientes núcleos principales: </a:t>
            </a:r>
          </a:p>
          <a:p>
            <a:pPr marL="262286" indent="-200818" algn="just" defTabSz="363220">
              <a:spcBef>
                <a:spcPts val="2500"/>
              </a:spcBef>
              <a:buSzPct val="100000"/>
              <a:buFont typeface="Arial"/>
              <a:buChar char="•"/>
              <a:defRPr sz="3256"/>
            </a:pPr>
            <a:r>
              <a:t>Grecia (La "Jerusalén de los Balcanes"): Albergaba la comunidad sefardí más importante del continente, con unas 70.000 a 75.000 personas. Solo en la ciudad de Salónica residían más de 60.000 sefardíes.  Atenas: 3.000.</a:t>
            </a:r>
          </a:p>
          <a:p>
            <a:pPr marL="262286" indent="-200818" algn="just" defTabSz="363220">
              <a:spcBef>
                <a:spcPts val="2500"/>
              </a:spcBef>
              <a:buSzPct val="100000"/>
              <a:buFont typeface="Arial"/>
              <a:buChar char="•"/>
              <a:defRPr sz="3256"/>
            </a:pPr>
            <a:r>
              <a:t>Yugoslavia: Contaba con una población de aproximadamente 70.000 judíos, de los cuales en torno al 60% (unos 42.000) eran de origen sefardí, establecidos sobre todo en Bosnia (Sarajevo), Serbia (Belgrado) y Macedonia. Bosnia y Herzegovina: 14.000-17.0000.  Monastir, hoy Bitola, Macedonia: 8.000 judios. </a:t>
            </a:r>
          </a:p>
          <a:p>
            <a:pPr marL="262286" indent="-200818" algn="just" defTabSz="363220">
              <a:spcBef>
                <a:spcPts val="2500"/>
              </a:spcBef>
              <a:buSzPct val="100000"/>
              <a:buFont typeface="Arial"/>
              <a:buChar char="•"/>
              <a:defRPr sz="3256"/>
            </a:pPr>
            <a:r>
              <a:t>Bulgaria: Registraba una comunidad de unos 50.000 sefardíes. </a:t>
            </a:r>
          </a:p>
          <a:p>
            <a:pPr marL="262286" indent="-200818" algn="just" defTabSz="363220">
              <a:spcBef>
                <a:spcPts val="2500"/>
              </a:spcBef>
              <a:buSzPct val="100000"/>
              <a:buFont typeface="Arial"/>
              <a:buChar char="•"/>
              <a:defRPr sz="3256"/>
            </a:pPr>
            <a:r>
              <a:t>Rumanía: Aunque la gran mayoría de sus 000.000 judíos eran asquenazíes, existía una minoría sefardí histórica bien establecida en el sur del país y Bucarest, estimada en unas 10.000 a 15.000 personas. [</a:t>
            </a:r>
          </a:p>
          <a:p>
            <a:pPr marL="262286" indent="-200818" algn="just" defTabSz="363220">
              <a:spcBef>
                <a:spcPts val="2500"/>
              </a:spcBef>
              <a:buSzPct val="100000"/>
              <a:buFont typeface="Arial"/>
              <a:buChar char="•"/>
              <a:defRPr sz="3256"/>
            </a:pPr>
            <a:r>
              <a:t>Europa Occidental (Países Bajos, Francia y Reino Unido): Ciudades como Ámsterdam, Burdeos, Bayona y Londres contaban con comunidades sefardíes de origen luso-español histórico (comerciantes que huyeron siglos antes de la Inquisición). Sumaban unas 30.000 a 40.000 personas. </a:t>
            </a:r>
          </a:p>
          <a:p>
            <a:pPr marL="262286" indent="-200818" algn="just" defTabSz="363220">
              <a:spcBef>
                <a:spcPts val="2500"/>
              </a:spcBef>
              <a:buSzPct val="100000"/>
              <a:buFont typeface="Arial"/>
              <a:buChar char="•"/>
              <a:defRPr sz="3256"/>
            </a:pPr>
            <a:r>
              <a:t>España y Portugal: La población judía en la península ibérica en 1939 era sumamente pequeña debido a la historia de expulsión, calculándose en unos 5.000 a 7.000 residentes de origen mayormente sefardí. </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7" name="España hizo muy poco por socorrer a los judíos de origen español (sefardíes) que se encontraban en los países de la Europa ocupada por la Alemania nazi. La trágica realidad es que de entre los cientos de miles de sefardíes que tenían la posibilidad de ac"/>
          <p:cNvSpPr txBox="1"/>
          <p:nvPr/>
        </p:nvSpPr>
        <p:spPr>
          <a:xfrm>
            <a:off x="3210598" y="-3359150"/>
            <a:ext cx="17962805" cy="18453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defTabSz="457200">
              <a:spcBef>
                <a:spcPts val="0"/>
              </a:spcBef>
              <a:defRPr sz="6000">
                <a:solidFill>
                  <a:srgbClr val="000000"/>
                </a:solidFill>
                <a:latin typeface="Arial Black"/>
                <a:ea typeface="Arial Black"/>
                <a:cs typeface="Arial Black"/>
                <a:sym typeface="Arial Black"/>
              </a:defRPr>
            </a:pPr>
          </a:p>
          <a:p>
            <a:pPr algn="ctr" defTabSz="457200">
              <a:spcBef>
                <a:spcPts val="0"/>
              </a:spcBef>
              <a:defRPr sz="6000">
                <a:solidFill>
                  <a:srgbClr val="000000"/>
                </a:solidFill>
                <a:latin typeface="Arial Black"/>
                <a:ea typeface="Arial Black"/>
                <a:cs typeface="Arial Black"/>
                <a:sym typeface="Arial Black"/>
              </a:defRPr>
            </a:pPr>
          </a:p>
          <a:p>
            <a:pPr algn="ctr" defTabSz="457200">
              <a:spcBef>
                <a:spcPts val="0"/>
              </a:spcBef>
              <a:defRPr sz="6000">
                <a:solidFill>
                  <a:srgbClr val="000000"/>
                </a:solidFill>
                <a:latin typeface="Arial Black"/>
                <a:ea typeface="Arial Black"/>
                <a:cs typeface="Arial Black"/>
                <a:sym typeface="Arial Black"/>
              </a:defRPr>
            </a:pPr>
          </a:p>
          <a:p>
            <a:pPr algn="ctr" defTabSz="457200">
              <a:spcBef>
                <a:spcPts val="0"/>
              </a:spcBef>
              <a:defRPr sz="6000">
                <a:solidFill>
                  <a:srgbClr val="000000"/>
                </a:solidFill>
                <a:latin typeface="Arial Black"/>
                <a:ea typeface="Arial Black"/>
                <a:cs typeface="Arial Black"/>
                <a:sym typeface="Arial Black"/>
              </a:defRPr>
            </a:pPr>
          </a:p>
          <a:p>
            <a:pPr algn="ctr" defTabSz="457200">
              <a:spcBef>
                <a:spcPts val="0"/>
              </a:spcBef>
              <a:defRPr sz="6000">
                <a:solidFill>
                  <a:srgbClr val="000000"/>
                </a:solidFill>
                <a:latin typeface="Arial Black"/>
                <a:ea typeface="Arial Black"/>
                <a:cs typeface="Arial Black"/>
                <a:sym typeface="Arial Black"/>
              </a:defRPr>
            </a:pPr>
            <a:r>
              <a:t>España hizo muy poco por socorrer a los judíos de origen español (sefardíes) que se encontraban en los países de la Europa ocupada por la Alemania nazi. La trágica realidad es que de entre los cientos de miles de sefardíes que tenían la posibilidad de acogerse al Real Decreto de 1924 para obtener la nacionalidad española, el 90% perecieron durante el Holocausto. </a:t>
            </a:r>
          </a:p>
          <a:p>
            <a:pPr algn="ctr" defTabSz="457200">
              <a:spcBef>
                <a:spcPts val="0"/>
              </a:spcBef>
              <a:defRPr sz="6000">
                <a:solidFill>
                  <a:srgbClr val="000000"/>
                </a:solidFill>
                <a:latin typeface="Arial Black"/>
                <a:ea typeface="Arial Black"/>
                <a:cs typeface="Arial Black"/>
                <a:sym typeface="Arial Black"/>
              </a:defRPr>
            </a:pPr>
            <a:r>
              <a:t>Profesor Pedro Correa Martín-Arroyo</a:t>
            </a:r>
          </a:p>
          <a:p>
            <a:pPr algn="ctr" defTabSz="457200">
              <a:spcBef>
                <a:spcPts val="0"/>
              </a:spcBef>
              <a:defRPr sz="6000">
                <a:solidFill>
                  <a:srgbClr val="000000"/>
                </a:solidFill>
                <a:latin typeface="Arial Black"/>
                <a:ea typeface="Arial Black"/>
                <a:cs typeface="Arial Black"/>
                <a:sym typeface="Arial Black"/>
              </a:defRPr>
            </a:pP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9" name="Estimaciones iniciales calculaban entre 48000 y 60000 los judíos que escapan de la deportación y el exterminio por la actitud de España. Las investigaciones más recientes dudan de esas cifras y las rebajan a entre 30000 y 35000 y añaden otros 8000 salvad"/>
          <p:cNvSpPr txBox="1"/>
          <p:nvPr/>
        </p:nvSpPr>
        <p:spPr>
          <a:xfrm>
            <a:off x="979958" y="-1289050"/>
            <a:ext cx="21814484" cy="14160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defTabSz="457200">
              <a:spcBef>
                <a:spcPts val="0"/>
              </a:spcBef>
              <a:defRPr sz="4200">
                <a:solidFill>
                  <a:srgbClr val="000000"/>
                </a:solidFill>
                <a:latin typeface="Arial Black"/>
                <a:ea typeface="Arial Black"/>
                <a:cs typeface="Arial Black"/>
                <a:sym typeface="Arial Black"/>
              </a:defRPr>
            </a:pPr>
          </a:p>
          <a:p>
            <a:pPr algn="ctr" defTabSz="457200">
              <a:spcBef>
                <a:spcPts val="0"/>
              </a:spcBef>
              <a:defRPr sz="4200">
                <a:solidFill>
                  <a:srgbClr val="000000"/>
                </a:solidFill>
                <a:latin typeface="Arial Black"/>
                <a:ea typeface="Arial Black"/>
                <a:cs typeface="Arial Black"/>
                <a:sym typeface="Arial Black"/>
              </a:defRPr>
            </a:pPr>
          </a:p>
          <a:p>
            <a:pPr algn="ctr" defTabSz="457200">
              <a:spcBef>
                <a:spcPts val="0"/>
              </a:spcBef>
              <a:defRPr sz="4400">
                <a:solidFill>
                  <a:srgbClr val="000000"/>
                </a:solidFill>
                <a:latin typeface="Arial Black"/>
                <a:ea typeface="Arial Black"/>
                <a:cs typeface="Arial Black"/>
                <a:sym typeface="Arial Black"/>
              </a:defRPr>
            </a:pPr>
          </a:p>
          <a:p>
            <a:pPr algn="ctr" defTabSz="457200">
              <a:spcBef>
                <a:spcPts val="0"/>
              </a:spcBef>
              <a:defRPr sz="4400">
                <a:solidFill>
                  <a:srgbClr val="000000"/>
                </a:solidFill>
                <a:latin typeface="Arial Black"/>
                <a:ea typeface="Arial Black"/>
                <a:cs typeface="Arial Black"/>
                <a:sym typeface="Arial Black"/>
              </a:defRPr>
            </a:pPr>
            <a:r>
              <a:t>Estimaciones iniciales calculaban entre 48000 y 60000 los judíos que escapan de la deportación y el exterminio por la actitud de España. Las investigaciones más recientes dudan de esas cifras y las rebajan a entre 30000 y 35000 y añaden otros 8000 salvados gracias a la intervención personal de un grupo de diplomáticos y otros miembros del Servicio Exterior en el extranjero. Esto fue así porque España exigió una enorme cantidad de estrictos requisitos para la entrada de judíos en nuestro país.</a:t>
            </a:r>
          </a:p>
          <a:p>
            <a:pPr algn="ctr" defTabSz="457200">
              <a:spcBef>
                <a:spcPts val="0"/>
              </a:spcBef>
              <a:defRPr sz="4400">
                <a:solidFill>
                  <a:srgbClr val="000000"/>
                </a:solidFill>
                <a:latin typeface="Arial Black"/>
                <a:ea typeface="Arial Black"/>
                <a:cs typeface="Arial Black"/>
                <a:sym typeface="Arial Black"/>
              </a:defRPr>
            </a:pPr>
          </a:p>
          <a:p>
            <a:pPr algn="ctr" defTabSz="457200">
              <a:spcBef>
                <a:spcPts val="0"/>
              </a:spcBef>
              <a:defRPr sz="4400">
                <a:solidFill>
                  <a:srgbClr val="000000"/>
                </a:solidFill>
                <a:latin typeface="Arial Black"/>
                <a:ea typeface="Arial Black"/>
                <a:cs typeface="Arial Black"/>
                <a:sym typeface="Arial Black"/>
              </a:defRPr>
            </a:pPr>
            <a:r>
              <a:t>Que se pudo hacer más, es seguro; que el Régimen no fue el paladín de la defensa de los judíos como publicitó, es evidente. En todo caso, no es menos cierto que otros muchos países, quizás con mayor libertad de acción, no hicieron más que España para evitar su exterminio.</a:t>
            </a:r>
          </a:p>
          <a:p>
            <a:pPr algn="ctr" defTabSz="457200">
              <a:spcBef>
                <a:spcPts val="0"/>
              </a:spcBef>
              <a:defRPr sz="4200" u="sng">
                <a:solidFill>
                  <a:srgbClr val="000000"/>
                </a:solidFill>
                <a:latin typeface="Arial Black"/>
                <a:ea typeface="Arial Black"/>
                <a:cs typeface="Arial Black"/>
                <a:sym typeface="Arial Black"/>
              </a:defRPr>
            </a:pPr>
            <a:r>
              <a:t>Catálogo de la exposición Más allá del deber del MAEC</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1" name="Monseñor Guerra Campos, en La Iglesia en España. Síntesis histórica (separata del Boletín Oficial del Obispado de Cuenca del 5 de mayo de 1986), escribe:…"/>
          <p:cNvSpPr txBox="1"/>
          <p:nvPr/>
        </p:nvSpPr>
        <p:spPr>
          <a:xfrm>
            <a:off x="2792012" y="-463551"/>
            <a:ext cx="17147984" cy="14185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defTabSz="457200">
              <a:spcBef>
                <a:spcPts val="2300"/>
              </a:spcBef>
              <a:defRPr sz="5000">
                <a:solidFill>
                  <a:srgbClr val="333333"/>
                </a:solidFill>
                <a:latin typeface="Arial Black"/>
                <a:ea typeface="Arial Black"/>
                <a:cs typeface="Arial Black"/>
                <a:sym typeface="Arial Black"/>
              </a:defRPr>
            </a:pPr>
          </a:p>
          <a:p>
            <a:pPr algn="ctr" defTabSz="457200">
              <a:spcBef>
                <a:spcPts val="2300"/>
              </a:spcBef>
              <a:defRPr sz="5000">
                <a:solidFill>
                  <a:srgbClr val="333333"/>
                </a:solidFill>
                <a:latin typeface="Arial Black"/>
                <a:ea typeface="Arial Black"/>
                <a:cs typeface="Arial Black"/>
                <a:sym typeface="Arial Black"/>
              </a:defRPr>
            </a:pPr>
            <a:r>
              <a:t>Monseñor Guerra Campos, en </a:t>
            </a:r>
            <a:r>
              <a:t>La Iglesia en España. Síntesis histórica</a:t>
            </a:r>
            <a:r>
              <a:t> (sepa­rata del </a:t>
            </a:r>
            <a:r>
              <a:t>Boletín Oficial del Obispado de Cuenca</a:t>
            </a:r>
            <a:r>
              <a:t> del 5 de mayo de 1986), escribe:</a:t>
            </a:r>
          </a:p>
          <a:p>
            <a:pPr algn="ctr" defTabSz="457200">
              <a:spcBef>
                <a:spcPts val="2300"/>
              </a:spcBef>
              <a:defRPr sz="5000">
                <a:solidFill>
                  <a:srgbClr val="333333"/>
                </a:solidFill>
                <a:latin typeface="Verdana"/>
                <a:ea typeface="Verdana"/>
                <a:cs typeface="Verdana"/>
                <a:sym typeface="Verdana"/>
              </a:defRPr>
            </a:pPr>
            <a:r>
              <a:rPr>
                <a:latin typeface="Arial Black"/>
                <a:ea typeface="Arial Black"/>
                <a:cs typeface="Arial Black"/>
                <a:sym typeface="Arial Black"/>
              </a:rPr>
              <a:t>«Franco protegió a innumerables judíos perseguidos en territorios ocupados por Alemania, en los años 1942 y siguientes, y salvó numerosas vidas dándoles acogida provisional y libre paso por España. Fue España la única nación que emprendió una operación de salvamento de judíos, que benefició a no menos de 45.000, lo cual impresionó justamente a la opinión católica norteamerica”.</a:t>
            </a:r>
            <a:r>
              <a:t> </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3" name="Golda Meir, primera ministra de Israel, declaró siendo ministra de Asuntos Exteriores:…"/>
          <p:cNvSpPr txBox="1"/>
          <p:nvPr/>
        </p:nvSpPr>
        <p:spPr>
          <a:xfrm>
            <a:off x="-25400" y="190500"/>
            <a:ext cx="24434801" cy="13335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457200">
              <a:spcBef>
                <a:spcPts val="1600"/>
              </a:spcBef>
              <a:defRPr sz="7200">
                <a:solidFill>
                  <a:srgbClr val="EC0F20"/>
                </a:solidFill>
                <a:latin typeface="Arial Black"/>
                <a:ea typeface="Arial Black"/>
                <a:cs typeface="Arial Black"/>
                <a:sym typeface="Arial Black"/>
              </a:defRPr>
            </a:pPr>
            <a:r>
              <a:rPr>
                <a:hlinkClick r:id="rId2" invalidUrl="" action="" tgtFrame="" tooltip="" history="1" highlightClick="0" endSnd="0"/>
              </a:rPr>
              <a:t>Golda Meir</a:t>
            </a:r>
            <a:r>
              <a:t>, primera ministra de Israel, declaró siendo ministra de Asuntos Exteriores:</a:t>
            </a:r>
          </a:p>
          <a:p>
            <a:pPr algn="ctr" defTabSz="457200">
              <a:spcBef>
                <a:spcPts val="1600"/>
              </a:spcBef>
              <a:defRPr sz="7200">
                <a:solidFill>
                  <a:srgbClr val="EC0F20"/>
                </a:solidFill>
                <a:latin typeface="Arial Black"/>
                <a:ea typeface="Arial Black"/>
                <a:cs typeface="Arial Black"/>
                <a:sym typeface="Arial Black"/>
              </a:defRPr>
            </a:pPr>
          </a:p>
          <a:p>
            <a:pPr algn="ctr" defTabSz="457200">
              <a:spcBef>
                <a:spcPts val="0"/>
              </a:spcBef>
              <a:defRPr sz="7200">
                <a:solidFill>
                  <a:srgbClr val="EC0F20"/>
                </a:solidFill>
                <a:latin typeface="Arial Black"/>
                <a:ea typeface="Arial Black"/>
                <a:cs typeface="Arial Black"/>
                <a:sym typeface="Arial Black"/>
              </a:defRPr>
            </a:pPr>
            <a:r>
              <a:t>El pueblo judío y el Estado de Israel recuerdan la actitud humanitaria adoptada por España durante la era hitleriana, cuando dieron ayuda y protección a muchas víctimas del nazismo.</a:t>
            </a:r>
          </a:p>
          <a:p>
            <a:pPr algn="ctr" defTabSz="457200">
              <a:spcBef>
                <a:spcPts val="0"/>
              </a:spcBef>
              <a:defRPr sz="7200">
                <a:solidFill>
                  <a:srgbClr val="EC0F20"/>
                </a:solidFill>
                <a:latin typeface="Arial Black"/>
                <a:ea typeface="Arial Black"/>
                <a:cs typeface="Arial Black"/>
                <a:sym typeface="Arial Black"/>
              </a:defRPr>
            </a:pPr>
          </a:p>
          <a:p>
            <a:pPr algn="ctr" defTabSz="457200">
              <a:spcBef>
                <a:spcPts val="0"/>
              </a:spcBef>
              <a:defRPr sz="7200">
                <a:solidFill>
                  <a:srgbClr val="EC0F20"/>
                </a:solidFill>
                <a:latin typeface="Arial Black"/>
                <a:ea typeface="Arial Black"/>
                <a:cs typeface="Arial Black"/>
                <a:sym typeface="Arial Black"/>
              </a:defRPr>
            </a:pPr>
            <a:r>
              <a:t> (Debate en el Parlamento israelí, Knesset, el 10 de febrero de 1959).</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5" name="Israel Singer, Presidente del Congreso Mundial Judío:…"/>
          <p:cNvSpPr txBox="1"/>
          <p:nvPr/>
        </p:nvSpPr>
        <p:spPr>
          <a:xfrm>
            <a:off x="28872" y="88900"/>
            <a:ext cx="24326256" cy="135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457200">
              <a:spcBef>
                <a:spcPts val="0"/>
              </a:spcBef>
              <a:defRPr sz="7200">
                <a:solidFill>
                  <a:srgbClr val="EC0F20"/>
                </a:solidFill>
                <a:latin typeface="Arial Black"/>
                <a:ea typeface="Arial Black"/>
                <a:cs typeface="Arial Black"/>
                <a:sym typeface="Arial Black"/>
              </a:defRPr>
            </a:pPr>
            <a:r>
              <a:rPr>
                <a:hlinkClick r:id="rId2" invalidUrl="" action="" tgtFrame="" tooltip="" history="1" highlightClick="0" endSnd="0"/>
              </a:rPr>
              <a:t>Israel Singer</a:t>
            </a:r>
            <a:r>
              <a:t>, Presidente del </a:t>
            </a:r>
            <a:r>
              <a:rPr u="sng">
                <a:hlinkClick r:id="rId3" invalidUrl="" action="" tgtFrame="" tooltip="" history="1" highlightClick="0" endSnd="0"/>
              </a:rPr>
              <a:t>Congreso Mundial Judío</a:t>
            </a:r>
            <a:r>
              <a:t>:</a:t>
            </a:r>
          </a:p>
          <a:p>
            <a:pPr algn="ctr" defTabSz="457200">
              <a:spcBef>
                <a:spcPts val="0"/>
              </a:spcBef>
              <a:defRPr sz="7200">
                <a:solidFill>
                  <a:srgbClr val="EC0F20"/>
                </a:solidFill>
                <a:latin typeface="Arial Black"/>
                <a:ea typeface="Arial Black"/>
                <a:cs typeface="Arial Black"/>
                <a:sym typeface="Arial Black"/>
              </a:defRPr>
            </a:pPr>
          </a:p>
          <a:p>
            <a:pPr algn="ctr" defTabSz="457200">
              <a:spcBef>
                <a:spcPts val="0"/>
              </a:spcBef>
              <a:defRPr sz="7200">
                <a:solidFill>
                  <a:srgbClr val="EC0F20"/>
                </a:solidFill>
                <a:latin typeface="Arial Black"/>
                <a:ea typeface="Arial Black"/>
                <a:cs typeface="Arial Black"/>
                <a:sym typeface="Arial Black"/>
              </a:defRPr>
            </a:pPr>
            <a:r>
              <a:t>La España de Franco fue un refugio importante de judíos que se arriesgaron a venir, escapando de la Francia de la libertad, la fraternidad y la igualdad. No quiero defender a Franco, pero en la Segunda Guerra Mundial muchos judíos se salvaron en España e ignorarlo es ignorar la historia. (Entrevista en </a:t>
            </a:r>
            <a:r>
              <a:t>El Mundo)</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7" name="Joseph Pérez, a la pregunta que él mismo se formula:…"/>
          <p:cNvSpPr txBox="1"/>
          <p:nvPr/>
        </p:nvSpPr>
        <p:spPr>
          <a:xfrm>
            <a:off x="-25400" y="552449"/>
            <a:ext cx="24434801" cy="12611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457200">
              <a:spcBef>
                <a:spcPts val="0"/>
              </a:spcBef>
              <a:defRPr sz="7200">
                <a:solidFill>
                  <a:srgbClr val="EC0F20"/>
                </a:solidFill>
                <a:latin typeface="Arial Black"/>
                <a:ea typeface="Arial Black"/>
                <a:cs typeface="Arial Black"/>
                <a:sym typeface="Arial Black"/>
              </a:defRPr>
            </a:pPr>
            <a:r>
              <a:rPr sz="5600"/>
              <a:t>Joseph Pérez, a la pregunta que él mismo se formula:</a:t>
            </a:r>
            <a:endParaRPr sz="5600"/>
          </a:p>
          <a:p>
            <a:pPr algn="ctr" defTabSz="457200">
              <a:spcBef>
                <a:spcPts val="0"/>
              </a:spcBef>
              <a:defRPr sz="7200">
                <a:solidFill>
                  <a:srgbClr val="EC0F20"/>
                </a:solidFill>
                <a:latin typeface="Arial Black"/>
                <a:ea typeface="Arial Black"/>
                <a:cs typeface="Arial Black"/>
                <a:sym typeface="Arial Black"/>
              </a:defRPr>
            </a:pPr>
            <a:endParaRPr sz="5600"/>
          </a:p>
          <a:p>
            <a:pPr algn="ctr" defTabSz="457200">
              <a:spcBef>
                <a:spcPts val="0"/>
              </a:spcBef>
              <a:defRPr sz="7200">
                <a:solidFill>
                  <a:srgbClr val="EC0F20"/>
                </a:solidFill>
                <a:latin typeface="Arial Black"/>
                <a:ea typeface="Arial Black"/>
                <a:cs typeface="Arial Black"/>
                <a:sym typeface="Arial Black"/>
              </a:defRPr>
            </a:pPr>
            <a:r>
              <a:rPr sz="5600"/>
              <a:t> </a:t>
            </a:r>
            <a:r>
              <a:rPr sz="5500"/>
              <a:t>"¿Se habrían podido salvar más judíos si el gobierno español se hubiera mostrado más generoso, aceptando las sugerencias de sus cónsules en la Europa ocupada por los nazis?", responde "desde luego" y añade a continuación: "Hasta 1943… Madrid no quiso complicaciones con Alemania e incluso después de aquella fecha se prestó a colaborar con agentes nazis". No obstante, Pérez concluye: "a pesar de todo, el balance global es más bien favorable al </a:t>
            </a:r>
            <a:r>
              <a:rPr sz="5500">
                <a:hlinkClick r:id="rId2" invalidUrl="" action="" tgtFrame="" tooltip="" history="1" highlightClick="0" endSnd="0"/>
              </a:rPr>
              <a:t>régimen</a:t>
            </a:r>
            <a:r>
              <a:rPr sz="5500"/>
              <a:t>: no salvó a todos los judíos que pedían ayuda, pero salvó a muchos”</a:t>
            </a:r>
            <a:r>
              <a:t>.</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176" name="Tabla 1"/>
          <p:cNvGraphicFramePr/>
          <p:nvPr/>
        </p:nvGraphicFramePr>
        <p:xfrm>
          <a:off x="6247408" y="2315286"/>
          <a:ext cx="8246535" cy="7480174"/>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8246533"/>
              </a:tblGrid>
              <a:tr h="7480173">
                <a:tc>
                  <a:txBody>
                    <a:bodyPr/>
                    <a:lstStyle/>
                    <a:p>
                      <a:pPr>
                        <a:tabLst>
                          <a:tab pos="1663700" algn="l"/>
                        </a:tabLst>
                        <a:defRPr b="0" sz="4200">
                          <a:sym typeface="Helvetica Neue Bold Condensed"/>
                        </a:defRPr>
                      </a:pPr>
                    </a:p>
                  </a:txBody>
                  <a:tcPr marL="50800" marR="50800" marT="50800" marB="50800" anchor="ctr" anchorCtr="0" horzOverflow="overflow"/>
                </a:tc>
              </a:tr>
            </a:tbl>
          </a:graphicData>
        </a:graphic>
      </p:graphicFrame>
      <p:sp>
        <p:nvSpPr>
          <p:cNvPr id="177" name="●"/>
          <p:cNvSpPr txBox="1"/>
          <p:nvPr/>
        </p:nvSpPr>
        <p:spPr>
          <a:xfrm>
            <a:off x="3793050" y="3163128"/>
            <a:ext cx="206351" cy="533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457200">
              <a:spcBef>
                <a:spcPts val="600"/>
              </a:spcBef>
              <a:defRPr sz="1200">
                <a:solidFill>
                  <a:srgbClr val="000000"/>
                </a:solidFill>
                <a:latin typeface="Georgia"/>
                <a:ea typeface="Georgia"/>
                <a:cs typeface="Georgia"/>
                <a:sym typeface="Georgia"/>
              </a:defRPr>
            </a:lvl1pPr>
          </a:lstStyle>
          <a:p>
            <a:pPr/>
            <a:r>
              <a:t>●</a:t>
            </a:r>
          </a:p>
        </p:txBody>
      </p:sp>
      <p:graphicFrame>
        <p:nvGraphicFramePr>
          <p:cNvPr id="178" name="Tabla 2"/>
          <p:cNvGraphicFramePr/>
          <p:nvPr/>
        </p:nvGraphicFramePr>
        <p:xfrm>
          <a:off x="7096376" y="3658470"/>
          <a:ext cx="14943434" cy="9601881"/>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14943434"/>
              </a:tblGrid>
              <a:tr h="9601880">
                <a:tc>
                  <a:txBody>
                    <a:bodyPr/>
                    <a:lstStyle/>
                    <a:p>
                      <a:pPr>
                        <a:tabLst>
                          <a:tab pos="1663700" algn="l"/>
                        </a:tabLst>
                        <a:defRPr b="0" sz="4200">
                          <a:sym typeface="Helvetica Neue Bold Condensed"/>
                        </a:defRPr>
                      </a:pPr>
                    </a:p>
                  </a:txBody>
                  <a:tcPr marL="50800" marR="50800" marT="50800" marB="50800" anchor="ctr" anchorCtr="0" horzOverflow="overflow"/>
                </a:tc>
              </a:tr>
            </a:tbl>
          </a:graphicData>
        </a:graphic>
      </p:graphicFrame>
      <p:graphicFrame>
        <p:nvGraphicFramePr>
          <p:cNvPr id="179" name="Tabla 3"/>
          <p:cNvGraphicFramePr/>
          <p:nvPr/>
        </p:nvGraphicFramePr>
        <p:xfrm>
          <a:off x="1195714" y="645533"/>
          <a:ext cx="22572612" cy="12424934"/>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22572612"/>
              </a:tblGrid>
              <a:tr h="12424932">
                <a:tc>
                  <a:txBody>
                    <a:bodyPr/>
                    <a:lstStyle/>
                    <a:p>
                      <a:pPr>
                        <a:tabLst>
                          <a:tab pos="1663700" algn="l"/>
                        </a:tabLst>
                        <a:defRPr b="0" sz="4200">
                          <a:sym typeface="Helvetica Neue Bold Condensed"/>
                        </a:defRPr>
                      </a:pPr>
                    </a:p>
                  </a:txBody>
                  <a:tcPr marL="59266" marR="59266" marT="0" marB="0" anchor="t" anchorCtr="0" horzOverflow="overflow">
                    <a:blipFill rotWithShape="1">
                      <a:blip r:embed="rId2"/>
                      <a:srcRect l="0" t="0" r="0" b="0"/>
                      <a:stretch>
                        <a:fillRect/>
                      </a:stretch>
                    </a:blipFill>
                  </a:tcPr>
                </a:tc>
              </a:tr>
            </a:tbl>
          </a:graphicData>
        </a:graphic>
      </p:graphicFrame>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1" name="Haz doble clic para editar"/>
          <p:cNvSpPr txBox="1"/>
          <p:nvPr>
            <p:ph type="title"/>
          </p:nvPr>
        </p:nvSpPr>
        <p:spPr>
          <a:prstGeom prst="rect">
            <a:avLst/>
          </a:prstGeom>
        </p:spPr>
        <p:txBody>
          <a:bodyPr/>
          <a:lstStyle/>
          <a:p>
            <a:pPr/>
          </a:p>
        </p:txBody>
      </p:sp>
      <p:sp>
        <p:nvSpPr>
          <p:cNvPr id="182" name="Haz doble clic para editar"/>
          <p:cNvSpPr txBox="1"/>
          <p:nvPr>
            <p:ph type="body" sz="quarter" idx="1"/>
          </p:nvPr>
        </p:nvSpPr>
        <p:spPr>
          <a:prstGeom prst="rect">
            <a:avLst/>
          </a:prstGeom>
        </p:spPr>
        <p:txBody>
          <a:bodyPr/>
          <a:lstStyle/>
          <a:p>
            <a:pPr/>
          </a:p>
        </p:txBody>
      </p:sp>
      <p:pic>
        <p:nvPicPr>
          <p:cNvPr id="183" name="vídeo-pegado.png" descr="vídeo-pegado.png"/>
          <p:cNvPicPr>
            <a:picLocks noChangeAspect="1"/>
          </p:cNvPicPr>
          <p:nvPr/>
        </p:nvPicPr>
        <p:blipFill>
          <a:blip r:embed="rId2">
            <a:extLst/>
          </a:blip>
          <a:stretch>
            <a:fillRect/>
          </a:stretch>
        </p:blipFill>
        <p:spPr>
          <a:xfrm>
            <a:off x="3641873" y="336115"/>
            <a:ext cx="17192956" cy="13295116"/>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5" name="La ambivalencia del régimen ante la Alemania nazi"/>
          <p:cNvSpPr txBox="1"/>
          <p:nvPr>
            <p:ph type="title"/>
          </p:nvPr>
        </p:nvSpPr>
        <p:spPr>
          <a:prstGeom prst="rect">
            <a:avLst/>
          </a:prstGeom>
        </p:spPr>
        <p:txBody>
          <a:bodyPr/>
          <a:lstStyle/>
          <a:p>
            <a:pPr/>
            <a:r>
              <a:t>La ambivalencia del régimen ante la Alemania nazi</a:t>
            </a:r>
          </a:p>
        </p:txBody>
      </p:sp>
      <p:sp>
        <p:nvSpPr>
          <p:cNvPr id="186" name="Se envía a la División Azul a luchar con la Aleamania nazi en ese año al grito de “Rusia es culpable”. En octubre de 1941 entra en combate…"/>
          <p:cNvSpPr txBox="1"/>
          <p:nvPr>
            <p:ph type="body" idx="1"/>
          </p:nvPr>
        </p:nvSpPr>
        <p:spPr>
          <a:prstGeom prst="rect">
            <a:avLst/>
          </a:prstGeom>
        </p:spPr>
        <p:txBody>
          <a:bodyPr/>
          <a:lstStyle/>
          <a:p>
            <a:pPr marL="633983" indent="-633983" algn="just" defTabSz="643889">
              <a:spcBef>
                <a:spcPts val="4600"/>
              </a:spcBef>
              <a:buBlip>
                <a:blip r:embed="rId2"/>
              </a:buBlip>
              <a:defRPr sz="3587"/>
            </a:pPr>
            <a:r>
              <a:t>Se envía a la División Azul a luchar con la Aleamania nazi en ese año al grito de “Rusia es culpable”. En octubre de 1941 entra en combate</a:t>
            </a:r>
          </a:p>
          <a:p>
            <a:pPr marL="633983" indent="-633983" algn="just" defTabSz="643889">
              <a:spcBef>
                <a:spcPts val="4600"/>
              </a:spcBef>
              <a:buBlip>
                <a:blip r:embed="rId2"/>
              </a:buBlip>
              <a:defRPr sz="3587"/>
            </a:pPr>
            <a:r>
              <a:t>La orientación oficial, en medios y en su Política Exterior, era absolutamente pronazi sobre en el periodo en que el “yernísimo” Ramón Serrano Suñer era Ministro de Asuntos Exteriores, es decir, hasta 1942</a:t>
            </a:r>
          </a:p>
          <a:p>
            <a:pPr marL="633983" indent="-633983" algn="just" defTabSz="643889">
              <a:spcBef>
                <a:spcPts val="4600"/>
              </a:spcBef>
              <a:buBlip>
                <a:blip r:embed="rId2"/>
              </a:buBlip>
              <a:defRPr sz="3587"/>
            </a:pPr>
            <a:r>
              <a:t>Sin embargo, en 1943, ocurren varos eventos que alteran esta política: Derrota alemana en Stalingrado, enero 1943; derrota de alemanes e italianos en el Norte de Africa; la caída de Mussolini, en julio de 1943; y ocupación de Sicilia por los aliados, también en julio de 1943. Los alemanes pueden perder la guerra</a:t>
            </a:r>
          </a:p>
          <a:p>
            <a:pPr marL="633983" indent="-633983" algn="just" defTabSz="643889">
              <a:spcBef>
                <a:spcPts val="4600"/>
              </a:spcBef>
              <a:buBlip>
                <a:blip r:embed="rId2"/>
              </a:buBlip>
              <a:defRPr sz="3587"/>
            </a:pPr>
            <a:r>
              <a:t>Paralelamente a la política del régimen oficialmente pronazi, España permite el tránsito de judios que huyen de la Europa ocupada por los nazis hacia Portugal, tránsito sí, pero no establecimiento en España</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8" name="Primer plano en blanco y negro de un piano que alguien está tocando" descr="Primer plano en blanco y negro de un piano que alguien está tocando"/>
          <p:cNvPicPr>
            <a:picLocks noChangeAspect="0"/>
          </p:cNvPicPr>
          <p:nvPr>
            <p:ph type="pic" idx="21"/>
          </p:nvPr>
        </p:nvPicPr>
        <p:blipFill>
          <a:blip r:embed="rId2">
            <a:extLst/>
          </a:blip>
          <a:stretch>
            <a:fillRect/>
          </a:stretch>
        </p:blipFill>
        <p:spPr>
          <a:xfrm>
            <a:off x="11950699" y="1029692"/>
            <a:ext cx="10553701" cy="11656616"/>
          </a:xfrm>
          <a:prstGeom prst="rect">
            <a:avLst/>
          </a:prstGeom>
        </p:spPr>
      </p:pic>
      <p:sp>
        <p:nvSpPr>
          <p:cNvPr id="189" name="Ese tránsito de judíos por nuestro país no evitó la tragedia del suicidio del pensador, escritor y filosofo judeoalemán Walter Benjamin, el 26 de septiembre de 1940, al que se le denegó la entrada a territorio español porque carecía de la visa de salida "/>
          <p:cNvSpPr txBox="1"/>
          <p:nvPr>
            <p:ph type="title"/>
          </p:nvPr>
        </p:nvSpPr>
        <p:spPr>
          <a:xfrm>
            <a:off x="1409522" y="648751"/>
            <a:ext cx="10464801" cy="13104298"/>
          </a:xfrm>
          <a:prstGeom prst="rect">
            <a:avLst/>
          </a:prstGeom>
        </p:spPr>
        <p:txBody>
          <a:bodyPr/>
          <a:lstStyle/>
          <a:p>
            <a:pPr algn="just" defTabSz="425195">
              <a:defRPr b="0" spc="0" sz="1209">
                <a:solidFill>
                  <a:srgbClr val="333333"/>
                </a:solidFill>
                <a:latin typeface="Times Roman"/>
                <a:ea typeface="Times Roman"/>
                <a:cs typeface="Times Roman"/>
                <a:sym typeface="Times Roman"/>
              </a:defRPr>
            </a:pPr>
            <a:r>
              <a:rPr sz="4371"/>
              <a:t>Ese tránsito de judíos por nuestro país no evitó la tragedia del suicidio del pensador, escritor y filosofo judeoalemán Walter Benjamin, el 26 de septiembre de 1940, al que se le denegó la entrada a territorio español porque carecía de la visa de salida de Francia, de donde huía tras haber sido ocupada por los alemanes y había dado comienzo la “cacería” al judío. Benjamín ingirió una dosis de morfina que siempre llevaba encima para casos extremos y murió en el Hotel Francia de Port Bou, donde la policía española le había requerido la famosa visa y le denegó el paso. En esa misma ciudad, tras una serie de avatares, fue enterrado en su camposanto. Para colmo de los colmos, unos días más tarde de la muerte de Benjamin ese procedimiento administrativo de la visa de salida de Francia fue anulada</a:t>
            </a:r>
            <a:r>
              <a:t>s</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1" name="Primer plano en blanco y negro de un piano que alguien está tocando" descr="Primer plano en blanco y negro de un piano que alguien está tocando"/>
          <p:cNvPicPr>
            <a:picLocks noChangeAspect="0"/>
          </p:cNvPicPr>
          <p:nvPr>
            <p:ph type="pic" idx="21"/>
          </p:nvPr>
        </p:nvPicPr>
        <p:blipFill>
          <a:blip r:embed="rId2">
            <a:extLst/>
          </a:blip>
          <a:stretch>
            <a:fillRect/>
          </a:stretch>
        </p:blipFill>
        <p:spPr>
          <a:xfrm>
            <a:off x="12560300" y="1028700"/>
            <a:ext cx="10553700" cy="11656616"/>
          </a:xfrm>
          <a:prstGeom prst="rect">
            <a:avLst/>
          </a:prstGeom>
        </p:spPr>
      </p:pic>
      <p:sp>
        <p:nvSpPr>
          <p:cNvPr id="192" name="FRANCO ACTUA EN OCTUBRE DE 1943 Y RETIRA  LA DIVISION AZUL"/>
          <p:cNvSpPr txBox="1"/>
          <p:nvPr>
            <p:ph type="title"/>
          </p:nvPr>
        </p:nvSpPr>
        <p:spPr>
          <a:prstGeom prst="rect">
            <a:avLst/>
          </a:prstGeom>
        </p:spPr>
        <p:txBody>
          <a:bodyPr/>
          <a:lstStyle/>
          <a:p>
            <a:pPr/>
            <a:r>
              <a:t>FRANCO ACTUA EN OCTUBRE DE 1943 Y RETIRA  LA DIVISION AZUL</a:t>
            </a:r>
          </a:p>
        </p:txBody>
      </p:sp>
      <p:sp>
        <p:nvSpPr>
          <p:cNvPr id="193" name="ESPAÑA PASA DE LO NO BELIGERANCIA A LA NEUTRALIDAD Y  YA DE MINISTRO DE EXTERIORES ESTÁ EL CONDE DE LA JORDANA EL PAÍS BUSCA EL CONCIENTO CON LOS ALIADOSMinistro…"/>
          <p:cNvSpPr txBox="1"/>
          <p:nvPr>
            <p:ph type="body" sz="quarter" idx="1"/>
          </p:nvPr>
        </p:nvSpPr>
        <p:spPr>
          <a:xfrm>
            <a:off x="1435100" y="7556500"/>
            <a:ext cx="10807255" cy="5748513"/>
          </a:xfrm>
          <a:prstGeom prst="rect">
            <a:avLst/>
          </a:prstGeom>
        </p:spPr>
        <p:txBody>
          <a:bodyPr/>
          <a:lstStyle/>
          <a:p>
            <a:pPr defTabSz="330200">
              <a:defRPr b="1" sz="2360">
                <a:solidFill>
                  <a:srgbClr val="DFEE2D"/>
                </a:solidFill>
                <a:latin typeface="Arial"/>
                <a:ea typeface="Arial"/>
                <a:cs typeface="Arial"/>
                <a:sym typeface="Arial"/>
              </a:defRPr>
            </a:pPr>
            <a:r>
              <a:t>ESPAÑA PASA DE LO NO BELIGERANCIA A LA NEUTRALIDAD Y  YA DE MINISTRO DE EXTERIORES ESTÁ EL CONDE DE LA JORDANA EL PAÍS BUSCA EL CONCIENTO CON LOS ALIADOSMinistro</a:t>
            </a:r>
          </a:p>
          <a:p>
            <a:pPr defTabSz="182880">
              <a:buClrTx/>
              <a:defRPr b="1" sz="2360">
                <a:solidFill>
                  <a:srgbClr val="DFEE2D"/>
                </a:solidFill>
                <a:latin typeface="Arial"/>
                <a:ea typeface="Arial"/>
                <a:cs typeface="Arial"/>
                <a:sym typeface="Arial"/>
              </a:defRPr>
            </a:pPr>
            <a:r>
              <a:t>Período</a:t>
            </a:r>
          </a:p>
          <a:p>
            <a:pPr defTabSz="182880">
              <a:buClrTx/>
              <a:defRPr sz="2720">
                <a:solidFill>
                  <a:srgbClr val="DFEE2D"/>
                </a:solidFill>
                <a:latin typeface="Arial"/>
                <a:ea typeface="Arial"/>
                <a:cs typeface="Arial"/>
                <a:sym typeface="Arial"/>
              </a:defRPr>
            </a:pPr>
            <a:r>
              <a:t>Francisco Gómez-Jordana Sousa</a:t>
            </a:r>
          </a:p>
          <a:p>
            <a:pPr defTabSz="182880">
              <a:buClrTx/>
              <a:defRPr sz="2720">
                <a:solidFill>
                  <a:srgbClr val="DFEE2D"/>
                </a:solidFill>
                <a:latin typeface="Arial"/>
                <a:ea typeface="Arial"/>
                <a:cs typeface="Arial"/>
                <a:sym typeface="Arial"/>
              </a:defRPr>
            </a:pPr>
            <a:r>
              <a:t>31 enero 1938 – 9 agosto 1939</a:t>
            </a:r>
          </a:p>
          <a:p>
            <a:pPr defTabSz="182880">
              <a:buClrTx/>
              <a:defRPr sz="2720">
                <a:solidFill>
                  <a:srgbClr val="DFEE2D"/>
                </a:solidFill>
                <a:latin typeface="Arial"/>
                <a:ea typeface="Arial"/>
                <a:cs typeface="Arial"/>
                <a:sym typeface="Arial"/>
              </a:defRPr>
            </a:pPr>
            <a:r>
              <a:t>Juan Luis Beigbeder</a:t>
            </a:r>
          </a:p>
          <a:p>
            <a:pPr defTabSz="182880">
              <a:buClrTx/>
              <a:defRPr sz="2720">
                <a:solidFill>
                  <a:srgbClr val="DFEE2D"/>
                </a:solidFill>
                <a:latin typeface="Arial"/>
                <a:ea typeface="Arial"/>
                <a:cs typeface="Arial"/>
                <a:sym typeface="Arial"/>
              </a:defRPr>
            </a:pPr>
            <a:r>
              <a:t>9 agosto 1939 – 16 octubre 1940</a:t>
            </a:r>
          </a:p>
          <a:p>
            <a:pPr defTabSz="182880">
              <a:buClrTx/>
              <a:defRPr sz="2720">
                <a:solidFill>
                  <a:srgbClr val="DFEE2D"/>
                </a:solidFill>
                <a:latin typeface="Arial"/>
                <a:ea typeface="Arial"/>
                <a:cs typeface="Arial"/>
                <a:sym typeface="Arial"/>
              </a:defRPr>
            </a:pPr>
            <a:r>
              <a:t>Ramón Serrano Suñer</a:t>
            </a:r>
          </a:p>
          <a:p>
            <a:pPr defTabSz="182880">
              <a:buClrTx/>
              <a:defRPr sz="2720">
                <a:solidFill>
                  <a:srgbClr val="DFEE2D"/>
                </a:solidFill>
                <a:latin typeface="Arial"/>
                <a:ea typeface="Arial"/>
                <a:cs typeface="Arial"/>
                <a:sym typeface="Arial"/>
              </a:defRPr>
            </a:pPr>
            <a:r>
              <a:t>16 octubre 1940 – 3 septiembre 1942</a:t>
            </a:r>
          </a:p>
          <a:p>
            <a:pPr defTabSz="182880">
              <a:buClrTx/>
              <a:defRPr sz="2720">
                <a:solidFill>
                  <a:srgbClr val="DFEE2D"/>
                </a:solidFill>
                <a:latin typeface="Arial"/>
                <a:ea typeface="Arial"/>
                <a:cs typeface="Arial"/>
                <a:sym typeface="Arial"/>
              </a:defRPr>
            </a:pPr>
            <a:r>
              <a:t>Francisco Gómez-Jordana Sousa</a:t>
            </a:r>
          </a:p>
          <a:p>
            <a:pPr defTabSz="182880">
              <a:buClrTx/>
              <a:defRPr sz="2720">
                <a:solidFill>
                  <a:srgbClr val="DFEE2D"/>
                </a:solidFill>
                <a:latin typeface="Arial"/>
                <a:ea typeface="Arial"/>
                <a:cs typeface="Arial"/>
                <a:sym typeface="Arial"/>
              </a:defRPr>
            </a:pPr>
            <a:r>
              <a:t>3 septiembre 1942 – 18 agosto 1944</a:t>
            </a:r>
          </a:p>
          <a:p>
            <a:pPr defTabSz="182880">
              <a:buClrTx/>
              <a:defRPr sz="2720">
                <a:solidFill>
                  <a:srgbClr val="DFEE2D"/>
                </a:solidFill>
                <a:latin typeface="Arial"/>
                <a:ea typeface="Arial"/>
                <a:cs typeface="Arial"/>
                <a:sym typeface="Arial"/>
              </a:defRPr>
            </a:pPr>
            <a:r>
              <a:t>José Félix de Lequerica</a:t>
            </a:r>
          </a:p>
          <a:p>
            <a:pPr defTabSz="182880">
              <a:buClrTx/>
              <a:defRPr sz="2720">
                <a:solidFill>
                  <a:srgbClr val="DFEE2D"/>
                </a:solidFill>
                <a:latin typeface="Arial"/>
                <a:ea typeface="Arial"/>
                <a:cs typeface="Arial"/>
                <a:sym typeface="Arial"/>
              </a:defRPr>
            </a:pPr>
            <a:r>
              <a:t>18 agosto 1944 – 20 julio 1945</a:t>
            </a:r>
          </a:p>
          <a:p>
            <a:pPr defTabSz="330200">
              <a:defRPr sz="1280"/>
            </a:pPr>
          </a:p>
          <a:p>
            <a:pPr defTabSz="330200">
              <a:defRPr sz="1280"/>
            </a:pP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5" name="El Decreto de Primo de Rivera de 1924"/>
          <p:cNvSpPr txBox="1"/>
          <p:nvPr>
            <p:ph type="title"/>
          </p:nvPr>
        </p:nvSpPr>
        <p:spPr>
          <a:xfrm>
            <a:off x="2374900" y="977900"/>
            <a:ext cx="19621500" cy="1654038"/>
          </a:xfrm>
          <a:prstGeom prst="rect">
            <a:avLst/>
          </a:prstGeom>
        </p:spPr>
        <p:txBody>
          <a:bodyPr/>
          <a:lstStyle/>
          <a:p>
            <a:pPr/>
            <a:r>
              <a:t>El Decreto de Primo de Rivera de 1924</a:t>
            </a:r>
          </a:p>
        </p:txBody>
      </p:sp>
      <p:sp>
        <p:nvSpPr>
          <p:cNvPr id="196" name="El Real Decreto de 20 de diciembre de 1924, promulgado durante la dictadura de Miguel Primo de Rivera, no mencionaba expresamente a los sefardíes, pero estaba claramente dirigido a ellos y a otros grupos de origen español residentes en el antiguo Imperio"/>
          <p:cNvSpPr txBox="1"/>
          <p:nvPr>
            <p:ph type="body" idx="1"/>
          </p:nvPr>
        </p:nvSpPr>
        <p:spPr>
          <a:xfrm>
            <a:off x="1156500" y="2650923"/>
            <a:ext cx="22115096" cy="10839260"/>
          </a:xfrm>
          <a:prstGeom prst="rect">
            <a:avLst/>
          </a:prstGeom>
        </p:spPr>
        <p:txBody>
          <a:bodyPr/>
          <a:lstStyle/>
          <a:p>
            <a:pPr marL="0" indent="0" algn="ctr" defTabSz="429259">
              <a:spcBef>
                <a:spcPts val="800"/>
              </a:spcBef>
              <a:buSzTx/>
              <a:buNone/>
              <a:defRPr sz="3432">
                <a:solidFill>
                  <a:srgbClr val="EDFC28"/>
                </a:solidFill>
              </a:defRPr>
            </a:pPr>
            <a:r>
              <a:t>El Real Decreto de 20 de diciembre de 1924, promulgado durante la dictadura de Miguel Primo de Rivera, no mencionaba expresamente a los sefardíes, pero estaba claramente dirigido a ellos y a otros grupos de origen español residentes en el antiguo Imperio otomano.</a:t>
            </a:r>
          </a:p>
          <a:p>
            <a:pPr marL="0" indent="0" algn="ctr" defTabSz="429259">
              <a:spcBef>
                <a:spcPts val="800"/>
              </a:spcBef>
              <a:buSzTx/>
              <a:buNone/>
              <a:defRPr sz="3432">
                <a:solidFill>
                  <a:srgbClr val="EDFC28"/>
                </a:solidFill>
              </a:defRPr>
            </a:pPr>
            <a:r>
              <a:t>La exposición de motivos definía a los beneficiarios como:</a:t>
            </a:r>
          </a:p>
          <a:p>
            <a:pPr marL="0" indent="0" algn="ctr" defTabSz="429259">
              <a:spcBef>
                <a:spcPts val="800"/>
              </a:spcBef>
              <a:buSzTx/>
              <a:buNone/>
              <a:defRPr sz="3432">
                <a:solidFill>
                  <a:srgbClr val="EDFC28"/>
                </a:solidFill>
              </a:defRPr>
            </a:pPr>
            <a:r>
              <a:t>«Antiguos protegidos españoles o descendientes de éstos y, en general, individuos pertenecientes a familias de origen español que en alguna ocasión han sido inscritos en registros españoles...»</a:t>
            </a:r>
          </a:p>
          <a:p>
            <a:pPr marL="0" indent="0" algn="ctr" defTabSz="429259">
              <a:spcBef>
                <a:spcPts val="800"/>
              </a:spcBef>
              <a:buSzTx/>
              <a:buNone/>
              <a:defRPr sz="3432">
                <a:solidFill>
                  <a:srgbClr val="EDFC28"/>
                </a:solidFill>
              </a:defRPr>
            </a:pPr>
            <a:r>
              <a:t>¿Qué concedía el decreto?</a:t>
            </a:r>
          </a:p>
          <a:p>
            <a:pPr marL="0" indent="0" algn="ctr" defTabSz="429259">
              <a:spcBef>
                <a:spcPts val="800"/>
              </a:spcBef>
              <a:buSzTx/>
              <a:buNone/>
              <a:defRPr sz="3432">
                <a:solidFill>
                  <a:srgbClr val="EDFC28"/>
                </a:solidFill>
              </a:defRPr>
            </a:pPr>
            <a:r>
              <a:t>Permitía obtener la </a:t>
            </a:r>
            <a:r>
              <a:t>nacionalidad española por carta de naturaleza</a:t>
            </a:r>
            <a:r>
              <a:t>.</a:t>
            </a:r>
            <a:r>
              <a:t>Establecía un plazo extraordinario que terminaba el 31 de diciembre de 1930 para solicitarla.Estaba pensado especialmente para los antiguos protegidos españoles en Turquía, los Balcanes y Oriente Próximo, muchos de ellos judíos sefardíes.</a:t>
            </a:r>
          </a:p>
          <a:p>
            <a:pPr marL="0" indent="0" algn="ctr" defTabSz="429259">
              <a:spcBef>
                <a:spcPts val="800"/>
              </a:spcBef>
              <a:buSzTx/>
              <a:buNone/>
              <a:defRPr sz="3432">
                <a:solidFill>
                  <a:srgbClr val="EDFC28"/>
                </a:solidFill>
              </a:defRPr>
            </a:pPr>
            <a:r>
              <a:t>¿Cuántos sefardíes se acogieron?</a:t>
            </a:r>
          </a:p>
          <a:p>
            <a:pPr marL="0" indent="0" algn="ctr" defTabSz="429259">
              <a:spcBef>
                <a:spcPts val="800"/>
              </a:spcBef>
              <a:buSzTx/>
              <a:buNone/>
              <a:defRPr sz="3432">
                <a:solidFill>
                  <a:srgbClr val="EDFC28"/>
                </a:solidFill>
              </a:defRPr>
            </a:pPr>
            <a:r>
              <a:t>Las cifras varían según las fuentes, pero se estima que entre 3.000 y 5.000 sefardíes obtuvieron la nacionalidad española gracias al decreto.</a:t>
            </a:r>
          </a:p>
          <a:p>
            <a:pPr marL="0" indent="0" algn="ctr" defTabSz="429259">
              <a:spcBef>
                <a:spcPts val="800"/>
              </a:spcBef>
              <a:buSzTx/>
              <a:buNone/>
              <a:defRPr sz="3432">
                <a:solidFill>
                  <a:srgbClr val="EDFC28"/>
                </a:solidFill>
              </a:defRPr>
            </a:pPr>
            <a:r>
              <a:t>Su importancia durante el Holocausto</a:t>
            </a:r>
          </a:p>
          <a:p>
            <a:pPr marL="0" indent="0" algn="ctr" defTabSz="429259">
              <a:spcBef>
                <a:spcPts val="800"/>
              </a:spcBef>
              <a:buSzTx/>
              <a:buNone/>
              <a:defRPr sz="3432">
                <a:solidFill>
                  <a:srgbClr val="EDFC28"/>
                </a:solidFill>
              </a:defRPr>
            </a:pPr>
            <a:r>
              <a:t>Aunque tuvo una aplicación limitada en los años veinte, el decreto adquirió una enorme relevancia durante la Segunda Guerra Mundial. Diplomáticos españoles como Ángel Sanz Briz en Budapest o Sebastián de Romero Radigales utilizaron la existencia de esa nacionalidad o de esa protección española para amparar a miles de sefardíes perseguidos por los nazis.</a:t>
            </a:r>
          </a:p>
        </p:txBody>
      </p:sp>
    </p:spTree>
  </p:cSld>
  <p:clrMapOvr>
    <a:masterClrMapping/>
  </p:clrMapOvr>
  <p:transition xmlns:p14="http://schemas.microsoft.com/office/powerpoint/2010/main" spd="med" advClick="1"/>
</p:sld>
</file>

<file path=ppt/theme/_rels/theme1.xml.rels><?xml version="1.0" encoding="UTF-8"?>
<Relationships xmlns="http://schemas.openxmlformats.org/package/2006/relationships"><Relationship Id="rId1" Type="http://schemas.openxmlformats.org/officeDocument/2006/relationships/image" Target="../media/image2.png"/></Relationships>

</file>

<file path=ppt/theme/_rels/theme2.xml.rels><?xml version="1.0" encoding="UTF-8"?>
<Relationships xmlns="http://schemas.openxmlformats.org/package/2006/relationships"><Relationship Id="rId1" Type="http://schemas.openxmlformats.org/officeDocument/2006/relationships/image" Target="../media/image6.png"/></Relationships>

</file>

<file path=ppt/theme/theme1.xml><?xml version="1.0" encoding="utf-8"?>
<a:theme xmlns:a="http://schemas.openxmlformats.org/drawingml/2006/main" xmlns:r="http://schemas.openxmlformats.org/officeDocument/2006/relationships" name="New_Template6">
  <a:themeElements>
    <a:clrScheme name="New_Template6">
      <a:dk1>
        <a:srgbClr val="000000"/>
      </a:dk1>
      <a:lt1>
        <a:srgbClr val="EEEEEE"/>
      </a:lt1>
      <a:dk2>
        <a:srgbClr val="3E4044"/>
      </a:dk2>
      <a:lt2>
        <a:srgbClr val="DCDDE0"/>
      </a:lt2>
      <a:accent1>
        <a:srgbClr val="0AB8BF"/>
      </a:accent1>
      <a:accent2>
        <a:srgbClr val="82B21C"/>
      </a:accent2>
      <a:accent3>
        <a:srgbClr val="E6A629"/>
      </a:accent3>
      <a:accent4>
        <a:srgbClr val="E86F1B"/>
      </a:accent4>
      <a:accent5>
        <a:srgbClr val="C4411D"/>
      </a:accent5>
      <a:accent6>
        <a:srgbClr val="795B8C"/>
      </a:accent6>
      <a:hlink>
        <a:srgbClr val="0000FF"/>
      </a:hlink>
      <a:folHlink>
        <a:srgbClr val="FF00FF"/>
      </a:folHlink>
    </a:clrScheme>
    <a:fontScheme name="New_Template6">
      <a:majorFont>
        <a:latin typeface="Superclarendon Regular"/>
        <a:ea typeface="Superclarendon Regular"/>
        <a:cs typeface="Superclarendon Regular"/>
      </a:majorFont>
      <a:minorFont>
        <a:latin typeface="Superclarendon Regular"/>
        <a:ea typeface="Superclarendon Regular"/>
        <a:cs typeface="Superclarendon Regular"/>
      </a:minorFont>
    </a:fontScheme>
    <a:fmtScheme name="New_Templat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EEEEEE"/>
            </a:solidFill>
            <a:effectLst>
              <a:outerShdw sx="100000" sy="100000" kx="0" ky="0" algn="b" rotWithShape="0" blurRad="25400" dist="25400" dir="2388334">
                <a:srgbClr val="000000">
                  <a:alpha val="79310"/>
                </a:srgbClr>
              </a:outerShdw>
            </a:effectLst>
            <a:uFillTx/>
            <a:latin typeface="Helvetica Neue Bold Condensed"/>
            <a:ea typeface="Helvetica Neue Bold Condensed"/>
            <a:cs typeface="Helvetica Neue Bold Condensed"/>
            <a:sym typeface="Helvetica Neue Bold Condense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a:noFill/>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825500" rtl="0" fontAlgn="auto" latinLnBrk="0" hangingPunct="0">
          <a:lnSpc>
            <a:spcPct val="100000"/>
          </a:lnSpc>
          <a:spcBef>
            <a:spcPts val="5900"/>
          </a:spcBef>
          <a:spcAft>
            <a:spcPts val="0"/>
          </a:spcAft>
          <a:buClrTx/>
          <a:buSzTx/>
          <a:buFontTx/>
          <a:buNone/>
          <a:tabLst/>
          <a:defRPr b="0" baseline="0" cap="none" i="0" spc="0" strike="noStrike" sz="4600" u="none" kumimoji="0" normalizeH="0">
            <a:ln>
              <a:noFill/>
            </a:ln>
            <a:solidFill>
              <a:srgbClr val="EEEEEE"/>
            </a:solidFill>
            <a:effectLst/>
            <a:uFillTx/>
            <a:latin typeface="Helvetica Neue Bold Condensed"/>
            <a:ea typeface="Helvetica Neue Bold Condensed"/>
            <a:cs typeface="Helvetica Neue Bold Condensed"/>
            <a:sym typeface="Helvetica Neue Bold Condense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New_Template6">
  <a:themeElements>
    <a:clrScheme name="New_Template6">
      <a:dk1>
        <a:srgbClr val="000000"/>
      </a:dk1>
      <a:lt1>
        <a:srgbClr val="FFFFFF"/>
      </a:lt1>
      <a:dk2>
        <a:srgbClr val="3E4044"/>
      </a:dk2>
      <a:lt2>
        <a:srgbClr val="DCDDE0"/>
      </a:lt2>
      <a:accent1>
        <a:srgbClr val="0AB8BF"/>
      </a:accent1>
      <a:accent2>
        <a:srgbClr val="82B21C"/>
      </a:accent2>
      <a:accent3>
        <a:srgbClr val="E6A629"/>
      </a:accent3>
      <a:accent4>
        <a:srgbClr val="E86F1B"/>
      </a:accent4>
      <a:accent5>
        <a:srgbClr val="C4411D"/>
      </a:accent5>
      <a:accent6>
        <a:srgbClr val="795B8C"/>
      </a:accent6>
      <a:hlink>
        <a:srgbClr val="0000FF"/>
      </a:hlink>
      <a:folHlink>
        <a:srgbClr val="FF00FF"/>
      </a:folHlink>
    </a:clrScheme>
    <a:fontScheme name="New_Template6">
      <a:majorFont>
        <a:latin typeface="Superclarendon Regular"/>
        <a:ea typeface="Superclarendon Regular"/>
        <a:cs typeface="Superclarendon Regular"/>
      </a:majorFont>
      <a:minorFont>
        <a:latin typeface="Superclarendon Regular"/>
        <a:ea typeface="Superclarendon Regular"/>
        <a:cs typeface="Superclarendon Regular"/>
      </a:minorFont>
    </a:fontScheme>
    <a:fmtScheme name="New_Templat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EEEEEE"/>
            </a:solidFill>
            <a:effectLst>
              <a:outerShdw sx="100000" sy="100000" kx="0" ky="0" algn="b" rotWithShape="0" blurRad="25400" dist="25400" dir="2388334">
                <a:srgbClr val="000000">
                  <a:alpha val="79310"/>
                </a:srgbClr>
              </a:outerShdw>
            </a:effectLst>
            <a:uFillTx/>
            <a:latin typeface="Helvetica Neue Bold Condensed"/>
            <a:ea typeface="Helvetica Neue Bold Condensed"/>
            <a:cs typeface="Helvetica Neue Bold Condensed"/>
            <a:sym typeface="Helvetica Neue Bold Condense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a:noFill/>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825500" rtl="0" fontAlgn="auto" latinLnBrk="0" hangingPunct="0">
          <a:lnSpc>
            <a:spcPct val="100000"/>
          </a:lnSpc>
          <a:spcBef>
            <a:spcPts val="5900"/>
          </a:spcBef>
          <a:spcAft>
            <a:spcPts val="0"/>
          </a:spcAft>
          <a:buClrTx/>
          <a:buSzTx/>
          <a:buFontTx/>
          <a:buNone/>
          <a:tabLst/>
          <a:defRPr b="0" baseline="0" cap="none" i="0" spc="0" strike="noStrike" sz="4600" u="none" kumimoji="0" normalizeH="0">
            <a:ln>
              <a:noFill/>
            </a:ln>
            <a:solidFill>
              <a:srgbClr val="EEEEEE"/>
            </a:solidFill>
            <a:effectLst/>
            <a:uFillTx/>
            <a:latin typeface="Helvetica Neue Bold Condensed"/>
            <a:ea typeface="Helvetica Neue Bold Condensed"/>
            <a:cs typeface="Helvetica Neue Bold Condensed"/>
            <a:sym typeface="Helvetica Neue Bold Condense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